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2" r:id="rId1"/>
    <p:sldMasterId id="2147483675" r:id="rId2"/>
  </p:sldMasterIdLst>
  <p:notesMasterIdLst>
    <p:notesMasterId r:id="rId14"/>
  </p:notesMasterIdLst>
  <p:sldIdLst>
    <p:sldId id="1157" r:id="rId3"/>
    <p:sldId id="1158" r:id="rId4"/>
    <p:sldId id="1159" r:id="rId5"/>
    <p:sldId id="1160" r:id="rId6"/>
    <p:sldId id="1168" r:id="rId7"/>
    <p:sldId id="1206" r:id="rId8"/>
    <p:sldId id="1207" r:id="rId9"/>
    <p:sldId id="1161" r:id="rId10"/>
    <p:sldId id="1163" r:id="rId11"/>
    <p:sldId id="1187" r:id="rId12"/>
    <p:sldId id="1169" r:id="rId13"/>
  </p:sldIdLst>
  <p:sldSz cx="9144000" cy="6858000" type="screen4x3"/>
  <p:notesSz cx="6858000" cy="9180513"/>
  <p:defaultTextStyle>
    <a:defPPr>
      <a:defRPr lang="en-US"/>
    </a:defPPr>
    <a:lvl1pPr algn="l" rtl="0" eaLnBrk="0" fontAlgn="base" hangingPunct="0">
      <a:spcBef>
        <a:spcPct val="0"/>
      </a:spcBef>
      <a:spcAft>
        <a:spcPct val="0"/>
      </a:spcAft>
      <a:defRPr sz="2400" b="1" kern="1200">
        <a:solidFill>
          <a:schemeClr val="tx1"/>
        </a:solidFill>
        <a:latin typeface="Times" charset="0"/>
        <a:ea typeface="ＭＳ Ｐゴシック" charset="0"/>
        <a:cs typeface="ＭＳ Ｐゴシック" charset="0"/>
      </a:defRPr>
    </a:lvl1pPr>
    <a:lvl2pPr marL="457200" algn="l" rtl="0" eaLnBrk="0" fontAlgn="base" hangingPunct="0">
      <a:spcBef>
        <a:spcPct val="0"/>
      </a:spcBef>
      <a:spcAft>
        <a:spcPct val="0"/>
      </a:spcAft>
      <a:defRPr sz="2400" b="1" kern="1200">
        <a:solidFill>
          <a:schemeClr val="tx1"/>
        </a:solidFill>
        <a:latin typeface="Times" charset="0"/>
        <a:ea typeface="ＭＳ Ｐゴシック" charset="0"/>
        <a:cs typeface="ＭＳ Ｐゴシック" charset="0"/>
      </a:defRPr>
    </a:lvl2pPr>
    <a:lvl3pPr marL="914400" algn="l" rtl="0" eaLnBrk="0" fontAlgn="base" hangingPunct="0">
      <a:spcBef>
        <a:spcPct val="0"/>
      </a:spcBef>
      <a:spcAft>
        <a:spcPct val="0"/>
      </a:spcAft>
      <a:defRPr sz="2400" b="1" kern="1200">
        <a:solidFill>
          <a:schemeClr val="tx1"/>
        </a:solidFill>
        <a:latin typeface="Times" charset="0"/>
        <a:ea typeface="ＭＳ Ｐゴシック" charset="0"/>
        <a:cs typeface="ＭＳ Ｐゴシック" charset="0"/>
      </a:defRPr>
    </a:lvl3pPr>
    <a:lvl4pPr marL="1371600" algn="l" rtl="0" eaLnBrk="0" fontAlgn="base" hangingPunct="0">
      <a:spcBef>
        <a:spcPct val="0"/>
      </a:spcBef>
      <a:spcAft>
        <a:spcPct val="0"/>
      </a:spcAft>
      <a:defRPr sz="2400" b="1" kern="1200">
        <a:solidFill>
          <a:schemeClr val="tx1"/>
        </a:solidFill>
        <a:latin typeface="Times" charset="0"/>
        <a:ea typeface="ＭＳ Ｐゴシック" charset="0"/>
        <a:cs typeface="ＭＳ Ｐゴシック" charset="0"/>
      </a:defRPr>
    </a:lvl4pPr>
    <a:lvl5pPr marL="1828800" algn="l" rtl="0" eaLnBrk="0" fontAlgn="base" hangingPunct="0">
      <a:spcBef>
        <a:spcPct val="0"/>
      </a:spcBef>
      <a:spcAft>
        <a:spcPct val="0"/>
      </a:spcAft>
      <a:defRPr sz="2400" b="1" kern="1200">
        <a:solidFill>
          <a:schemeClr val="tx1"/>
        </a:solidFill>
        <a:latin typeface="Times" charset="0"/>
        <a:ea typeface="ＭＳ Ｐゴシック" charset="0"/>
        <a:cs typeface="ＭＳ Ｐゴシック" charset="0"/>
      </a:defRPr>
    </a:lvl5pPr>
    <a:lvl6pPr marL="2286000" algn="l" defTabSz="457200" rtl="0" eaLnBrk="1" latinLnBrk="0" hangingPunct="1">
      <a:defRPr sz="2400" b="1" kern="1200">
        <a:solidFill>
          <a:schemeClr val="tx1"/>
        </a:solidFill>
        <a:latin typeface="Times" charset="0"/>
        <a:ea typeface="ＭＳ Ｐゴシック" charset="0"/>
        <a:cs typeface="ＭＳ Ｐゴシック" charset="0"/>
      </a:defRPr>
    </a:lvl6pPr>
    <a:lvl7pPr marL="2743200" algn="l" defTabSz="457200" rtl="0" eaLnBrk="1" latinLnBrk="0" hangingPunct="1">
      <a:defRPr sz="2400" b="1" kern="1200">
        <a:solidFill>
          <a:schemeClr val="tx1"/>
        </a:solidFill>
        <a:latin typeface="Times" charset="0"/>
        <a:ea typeface="ＭＳ Ｐゴシック" charset="0"/>
        <a:cs typeface="ＭＳ Ｐゴシック" charset="0"/>
      </a:defRPr>
    </a:lvl7pPr>
    <a:lvl8pPr marL="3200400" algn="l" defTabSz="457200" rtl="0" eaLnBrk="1" latinLnBrk="0" hangingPunct="1">
      <a:defRPr sz="2400" b="1" kern="1200">
        <a:solidFill>
          <a:schemeClr val="tx1"/>
        </a:solidFill>
        <a:latin typeface="Times" charset="0"/>
        <a:ea typeface="ＭＳ Ｐゴシック" charset="0"/>
        <a:cs typeface="ＭＳ Ｐゴシック" charset="0"/>
      </a:defRPr>
    </a:lvl8pPr>
    <a:lvl9pPr marL="3657600" algn="l" defTabSz="457200" rtl="0" eaLnBrk="1" latinLnBrk="0" hangingPunct="1">
      <a:defRPr sz="2400" b="1" kern="1200">
        <a:solidFill>
          <a:schemeClr val="tx1"/>
        </a:solidFill>
        <a:latin typeface="Times"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clrMode="bw"/>
  <p:showPr showNarration="1" useTimings="0">
    <p:present/>
    <p:sldAll/>
    <p:penClr>
      <a:srgbClr val="FFFF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FF00"/>
    <a:srgbClr val="FFFFFF"/>
    <a:srgbClr val="000000"/>
    <a:srgbClr val="FFFF00"/>
    <a:srgbClr val="D1CC00"/>
    <a:srgbClr val="21AA2A"/>
    <a:srgbClr val="24B72D"/>
    <a:srgbClr val="25BA2E"/>
    <a:srgbClr val="3FAD5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p:normalViewPr>
    <p:restoredLeft sz="15620"/>
    <p:restoredTop sz="97970" autoAdjust="0"/>
  </p:normalViewPr>
  <p:slideViewPr>
    <p:cSldViewPr snapToGrid="0">
      <p:cViewPr>
        <p:scale>
          <a:sx n="100" d="100"/>
          <a:sy n="100" d="100"/>
        </p:scale>
        <p:origin x="-1264"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9138" name="Rectangle 2"/>
          <p:cNvSpPr>
            <a:spLocks noGrp="1" noChangeArrowheads="1"/>
          </p:cNvSpPr>
          <p:nvPr>
            <p:ph type="hdr" sz="quarter"/>
          </p:nvPr>
        </p:nvSpPr>
        <p:spPr bwMode="auto">
          <a:xfrm>
            <a:off x="0" y="0"/>
            <a:ext cx="2971800" cy="458788"/>
          </a:xfrm>
          <a:prstGeom prst="rect">
            <a:avLst/>
          </a:prstGeom>
          <a:noFill/>
          <a:ln w="25400">
            <a:noFill/>
            <a:miter lim="800000"/>
            <a:headEnd/>
            <a:tailEnd/>
          </a:ln>
          <a:effectLst/>
        </p:spPr>
        <p:txBody>
          <a:bodyPr vert="horz" wrap="none" lIns="91440" tIns="45720" rIns="91440" bIns="45720" numCol="1" anchor="ctr" anchorCtr="0" compatLnSpc="1">
            <a:prstTxWarp prst="textNoShape">
              <a:avLst/>
            </a:prstTxWarp>
          </a:bodyPr>
          <a:lstStyle>
            <a:lvl1pPr>
              <a:defRPr sz="1200" b="0">
                <a:ea typeface="+mn-ea"/>
                <a:cs typeface="+mn-cs"/>
              </a:defRPr>
            </a:lvl1pPr>
          </a:lstStyle>
          <a:p>
            <a:pPr>
              <a:defRPr/>
            </a:pPr>
            <a:endParaRPr lang="en-US"/>
          </a:p>
        </p:txBody>
      </p:sp>
      <p:sp>
        <p:nvSpPr>
          <p:cNvPr id="219139" name="Rectangle 3"/>
          <p:cNvSpPr>
            <a:spLocks noGrp="1" noChangeArrowheads="1"/>
          </p:cNvSpPr>
          <p:nvPr>
            <p:ph type="dt" idx="1"/>
          </p:nvPr>
        </p:nvSpPr>
        <p:spPr bwMode="auto">
          <a:xfrm>
            <a:off x="3886200" y="0"/>
            <a:ext cx="2971800" cy="458788"/>
          </a:xfrm>
          <a:prstGeom prst="rect">
            <a:avLst/>
          </a:prstGeom>
          <a:noFill/>
          <a:ln w="25400">
            <a:noFill/>
            <a:miter lim="800000"/>
            <a:headEnd/>
            <a:tailEnd/>
          </a:ln>
          <a:effectLst/>
        </p:spPr>
        <p:txBody>
          <a:bodyPr vert="horz" wrap="none" lIns="91440" tIns="45720" rIns="91440" bIns="45720" numCol="1" anchor="ctr" anchorCtr="0" compatLnSpc="1">
            <a:prstTxWarp prst="textNoShape">
              <a:avLst/>
            </a:prstTxWarp>
          </a:bodyPr>
          <a:lstStyle>
            <a:lvl1pPr algn="r">
              <a:defRPr sz="1200" b="0">
                <a:ea typeface="+mn-ea"/>
                <a:cs typeface="+mn-cs"/>
              </a:defRPr>
            </a:lvl1pPr>
          </a:lstStyle>
          <a:p>
            <a:pPr>
              <a:defRPr/>
            </a:pPr>
            <a:endParaRPr lang="en-US"/>
          </a:p>
        </p:txBody>
      </p:sp>
      <p:sp>
        <p:nvSpPr>
          <p:cNvPr id="41988" name="Rectangle 4"/>
          <p:cNvSpPr>
            <a:spLocks noGrp="1" noRot="1" noChangeAspect="1" noChangeArrowheads="1" noTextEdit="1"/>
          </p:cNvSpPr>
          <p:nvPr>
            <p:ph type="sldImg" idx="2"/>
          </p:nvPr>
        </p:nvSpPr>
        <p:spPr bwMode="auto">
          <a:xfrm>
            <a:off x="1135063" y="688975"/>
            <a:ext cx="4589462" cy="3441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9141" name="Rectangle 5"/>
          <p:cNvSpPr>
            <a:spLocks noGrp="1" noChangeArrowheads="1"/>
          </p:cNvSpPr>
          <p:nvPr>
            <p:ph type="body" sz="quarter" idx="3"/>
          </p:nvPr>
        </p:nvSpPr>
        <p:spPr bwMode="auto">
          <a:xfrm>
            <a:off x="914400" y="4360863"/>
            <a:ext cx="5029200" cy="4130675"/>
          </a:xfrm>
          <a:prstGeom prst="rect">
            <a:avLst/>
          </a:prstGeom>
          <a:noFill/>
          <a:ln w="25400">
            <a:noFill/>
            <a:miter lim="800000"/>
            <a:headEnd/>
            <a:tailEnd/>
          </a:ln>
          <a:effectLst/>
        </p:spPr>
        <p:txBody>
          <a:bodyPr vert="horz" wrap="none" lIns="91440" tIns="45720" rIns="91440" bIns="45720" numCol="1" anchor="ctr"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19142" name="Rectangle 6"/>
          <p:cNvSpPr>
            <a:spLocks noGrp="1" noChangeArrowheads="1"/>
          </p:cNvSpPr>
          <p:nvPr>
            <p:ph type="ftr" sz="quarter" idx="4"/>
          </p:nvPr>
        </p:nvSpPr>
        <p:spPr bwMode="auto">
          <a:xfrm>
            <a:off x="0" y="8721725"/>
            <a:ext cx="2971800" cy="458788"/>
          </a:xfrm>
          <a:prstGeom prst="rect">
            <a:avLst/>
          </a:prstGeom>
          <a:noFill/>
          <a:ln w="25400">
            <a:noFill/>
            <a:miter lim="800000"/>
            <a:headEnd/>
            <a:tailEnd/>
          </a:ln>
          <a:effectLst/>
        </p:spPr>
        <p:txBody>
          <a:bodyPr vert="horz" wrap="none" lIns="91440" tIns="45720" rIns="91440" bIns="45720" numCol="1" anchor="b" anchorCtr="0" compatLnSpc="1">
            <a:prstTxWarp prst="textNoShape">
              <a:avLst/>
            </a:prstTxWarp>
          </a:bodyPr>
          <a:lstStyle>
            <a:lvl1pPr>
              <a:defRPr sz="1200" b="0">
                <a:ea typeface="+mn-ea"/>
                <a:cs typeface="+mn-cs"/>
              </a:defRPr>
            </a:lvl1pPr>
          </a:lstStyle>
          <a:p>
            <a:pPr>
              <a:defRPr/>
            </a:pPr>
            <a:endParaRPr lang="en-US"/>
          </a:p>
        </p:txBody>
      </p:sp>
      <p:sp>
        <p:nvSpPr>
          <p:cNvPr id="219143" name="Rectangle 7"/>
          <p:cNvSpPr>
            <a:spLocks noGrp="1" noChangeArrowheads="1"/>
          </p:cNvSpPr>
          <p:nvPr>
            <p:ph type="sldNum" sz="quarter" idx="5"/>
          </p:nvPr>
        </p:nvSpPr>
        <p:spPr bwMode="auto">
          <a:xfrm>
            <a:off x="3886200" y="8721725"/>
            <a:ext cx="2971800" cy="458788"/>
          </a:xfrm>
          <a:prstGeom prst="rect">
            <a:avLst/>
          </a:prstGeom>
          <a:noFill/>
          <a:ln w="25400">
            <a:noFill/>
            <a:miter lim="800000"/>
            <a:headEnd/>
            <a:tailEnd/>
          </a:ln>
          <a:effectLst/>
        </p:spPr>
        <p:txBody>
          <a:bodyPr vert="horz" wrap="none" lIns="91440" tIns="45720" rIns="91440" bIns="45720" numCol="1" anchor="b" anchorCtr="0" compatLnSpc="1">
            <a:prstTxWarp prst="textNoShape">
              <a:avLst/>
            </a:prstTxWarp>
          </a:bodyPr>
          <a:lstStyle>
            <a:lvl1pPr algn="r">
              <a:defRPr sz="1200" b="0"/>
            </a:lvl1pPr>
          </a:lstStyle>
          <a:p>
            <a:pPr>
              <a:defRPr/>
            </a:pPr>
            <a:fld id="{0D6B94CF-B9C1-084C-BC31-15A801A6607A}" type="slidenum">
              <a:rPr lang="en-US"/>
              <a:pPr>
                <a:defRPr/>
              </a:pPr>
              <a:t>‹#›</a:t>
            </a:fld>
            <a:endParaRPr lang="en-US"/>
          </a:p>
        </p:txBody>
      </p:sp>
    </p:spTree>
    <p:extLst>
      <p:ext uri="{BB962C8B-B14F-4D97-AF65-F5344CB8AC3E}">
        <p14:creationId xmlns:p14="http://schemas.microsoft.com/office/powerpoint/2010/main" val="5748751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fld id="{B8174E00-F484-8D49-B9E4-D8ADEBAF1C87}" type="slidenum">
              <a:rPr lang="en-US" sz="1200" b="0">
                <a:solidFill>
                  <a:srgbClr val="000000"/>
                </a:solidFill>
                <a:latin typeface="Arial" charset="0"/>
              </a:rPr>
              <a:pPr/>
              <a:t>1</a:t>
            </a:fld>
            <a:endParaRPr lang="en-US" sz="1200" b="0">
              <a:solidFill>
                <a:srgbClr val="000000"/>
              </a:solidFill>
              <a:latin typeface="Arial" charset="0"/>
            </a:endParaRPr>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sz="1300">
              <a:solidFill>
                <a:srgbClr val="000000"/>
              </a:solidFill>
              <a:latin typeface="Lucida Grande"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txBox="1">
            <a:spLocks noGrp="1" noChangeArrowheads="1"/>
          </p:cNvSpPr>
          <p:nvPr/>
        </p:nvSpPr>
        <p:spPr bwMode="auto">
          <a:xfrm>
            <a:off x="3886200" y="87217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nchor="b"/>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lgn="r"/>
            <a:fld id="{79A4165F-C89D-7B46-8084-E48762F9C121}" type="slidenum">
              <a:rPr lang="en-US" sz="1200" b="0">
                <a:solidFill>
                  <a:srgbClr val="000000"/>
                </a:solidFill>
              </a:rPr>
              <a:pPr algn="r"/>
              <a:t>2</a:t>
            </a:fld>
            <a:endParaRPr lang="en-US" sz="1200" b="0">
              <a:solidFill>
                <a:srgbClr val="000000"/>
              </a:solidFill>
            </a:endParaRPr>
          </a:p>
        </p:txBody>
      </p:sp>
      <p:sp>
        <p:nvSpPr>
          <p:cNvPr id="46082" name="Rectangle 2"/>
          <p:cNvSpPr>
            <a:spLocks noGrp="1" noRot="1" noChangeAspect="1" noChangeArrowheads="1" noTextEdit="1"/>
          </p:cNvSpPr>
          <p:nvPr>
            <p:ph type="sldImg"/>
          </p:nvPr>
        </p:nvSpPr>
        <p:spPr>
          <a:solidFill>
            <a:srgbClr val="FFFFFF"/>
          </a:solidFill>
          <a:ln/>
        </p:spPr>
      </p:sp>
      <p:sp>
        <p:nvSpPr>
          <p:cNvPr id="46083" name="Rectangle 3"/>
          <p:cNvSpPr>
            <a:spLocks noGrp="1" noChangeArrowheads="1"/>
          </p:cNvSpPr>
          <p:nvPr>
            <p:ph type="body" idx="1"/>
          </p:nvPr>
        </p:nvSpPr>
        <p:spPr>
          <a:solidFill>
            <a:srgbClr val="FFFFFF"/>
          </a:solidFill>
          <a:ln>
            <a:solidFill>
              <a:srgbClr val="000000"/>
            </a:solidFill>
          </a:ln>
        </p:spPr>
        <p:txBody>
          <a:bodyPr/>
          <a:lstStyle/>
          <a:p>
            <a:endParaRPr lang="en-US">
              <a:ea typeface="ＭＳ Ｐゴシック" charset="0"/>
              <a:cs typeface="ＭＳ Ｐゴシック" charset="0"/>
            </a:endParaRPr>
          </a:p>
          <a:p>
            <a:endParaRPr lang="en-US">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txBox="1">
            <a:spLocks noGrp="1" noChangeArrowheads="1"/>
          </p:cNvSpPr>
          <p:nvPr/>
        </p:nvSpPr>
        <p:spPr bwMode="auto">
          <a:xfrm>
            <a:off x="3886200" y="87217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nchor="b"/>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lgn="r"/>
            <a:fld id="{6091CFC8-C782-C146-ABA1-AE989A8DE446}" type="slidenum">
              <a:rPr lang="en-US" sz="1200" b="0">
                <a:solidFill>
                  <a:srgbClr val="000000"/>
                </a:solidFill>
              </a:rPr>
              <a:pPr algn="r"/>
              <a:t>3</a:t>
            </a:fld>
            <a:endParaRPr lang="en-US" sz="1200" b="0">
              <a:solidFill>
                <a:srgbClr val="000000"/>
              </a:solidFill>
            </a:endParaRPr>
          </a:p>
        </p:txBody>
      </p:sp>
      <p:sp>
        <p:nvSpPr>
          <p:cNvPr id="48130" name="Rectangle 2"/>
          <p:cNvSpPr>
            <a:spLocks noGrp="1" noRot="1" noChangeAspect="1" noChangeArrowheads="1" noTextEdit="1"/>
          </p:cNvSpPr>
          <p:nvPr>
            <p:ph type="sldImg"/>
          </p:nvPr>
        </p:nvSpPr>
        <p:spPr>
          <a:solidFill>
            <a:srgbClr val="FFFFFF"/>
          </a:solidFill>
          <a:ln/>
        </p:spPr>
      </p:sp>
      <p:sp>
        <p:nvSpPr>
          <p:cNvPr id="48131" name="Rectangle 3"/>
          <p:cNvSpPr>
            <a:spLocks noGrp="1" noChangeArrowheads="1"/>
          </p:cNvSpPr>
          <p:nvPr>
            <p:ph type="body" idx="1"/>
          </p:nvPr>
        </p:nvSpPr>
        <p:spPr>
          <a:solidFill>
            <a:srgbClr val="FFFFFF"/>
          </a:solidFill>
          <a:ln>
            <a:solidFill>
              <a:srgbClr val="000000"/>
            </a:solidFill>
          </a:ln>
        </p:spPr>
        <p:txBody>
          <a:bodyPr/>
          <a:lstStyle/>
          <a:p>
            <a:endParaRPr lang="en-US">
              <a:ea typeface="ＭＳ Ｐゴシック" charset="0"/>
              <a:cs typeface="ＭＳ Ｐゴシック" charset="0"/>
            </a:endParaRPr>
          </a:p>
          <a:p>
            <a:endParaRPr lang="en-US">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txBox="1">
            <a:spLocks noGrp="1" noChangeArrowheads="1"/>
          </p:cNvSpPr>
          <p:nvPr/>
        </p:nvSpPr>
        <p:spPr bwMode="auto">
          <a:xfrm>
            <a:off x="3886200" y="87217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nchor="b"/>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lgn="r"/>
            <a:fld id="{4E3CD449-79CA-424F-8810-0CBB19846522}" type="slidenum">
              <a:rPr lang="en-US" sz="1200" b="0">
                <a:solidFill>
                  <a:srgbClr val="000000"/>
                </a:solidFill>
              </a:rPr>
              <a:pPr algn="r"/>
              <a:t>4</a:t>
            </a:fld>
            <a:endParaRPr lang="en-US" sz="1200" b="0">
              <a:solidFill>
                <a:srgbClr val="000000"/>
              </a:solidFill>
            </a:endParaRPr>
          </a:p>
        </p:txBody>
      </p:sp>
      <p:sp>
        <p:nvSpPr>
          <p:cNvPr id="50178" name="Rectangle 2"/>
          <p:cNvSpPr>
            <a:spLocks noGrp="1" noRot="1" noChangeAspect="1" noChangeArrowheads="1" noTextEdit="1"/>
          </p:cNvSpPr>
          <p:nvPr>
            <p:ph type="sldImg"/>
          </p:nvPr>
        </p:nvSpPr>
        <p:spPr>
          <a:solidFill>
            <a:srgbClr val="FFFFFF"/>
          </a:solidFill>
          <a:ln/>
        </p:spPr>
      </p:sp>
      <p:sp>
        <p:nvSpPr>
          <p:cNvPr id="50179" name="Rectangle 3"/>
          <p:cNvSpPr>
            <a:spLocks noGrp="1" noChangeArrowheads="1"/>
          </p:cNvSpPr>
          <p:nvPr>
            <p:ph type="body" idx="1"/>
          </p:nvPr>
        </p:nvSpPr>
        <p:spPr>
          <a:solidFill>
            <a:srgbClr val="FFFFFF"/>
          </a:solidFill>
          <a:ln>
            <a:solidFill>
              <a:srgbClr val="000000"/>
            </a:solidFill>
          </a:ln>
        </p:spPr>
        <p:txBody>
          <a:bodyPr/>
          <a:lstStyle/>
          <a:p>
            <a:endParaRPr lang="en-US">
              <a:ea typeface="ＭＳ Ｐゴシック" charset="0"/>
              <a:cs typeface="ＭＳ Ｐゴシック" charset="0"/>
            </a:endParaRPr>
          </a:p>
          <a:p>
            <a:endParaRPr lang="en-US">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txBox="1">
            <a:spLocks noGrp="1" noChangeArrowheads="1"/>
          </p:cNvSpPr>
          <p:nvPr/>
        </p:nvSpPr>
        <p:spPr bwMode="auto">
          <a:xfrm>
            <a:off x="3886200" y="87217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nchor="b"/>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lgn="r"/>
            <a:fld id="{F0C25B30-2754-FA4A-BEF3-D4CBD5689493}" type="slidenum">
              <a:rPr lang="en-US" sz="1200" b="0">
                <a:solidFill>
                  <a:srgbClr val="000000"/>
                </a:solidFill>
              </a:rPr>
              <a:pPr algn="r"/>
              <a:t>8</a:t>
            </a:fld>
            <a:endParaRPr lang="en-US" sz="1200" b="0">
              <a:solidFill>
                <a:srgbClr val="000000"/>
              </a:solidFill>
            </a:endParaRPr>
          </a:p>
        </p:txBody>
      </p:sp>
      <p:sp>
        <p:nvSpPr>
          <p:cNvPr id="52226" name="Rectangle 2"/>
          <p:cNvSpPr>
            <a:spLocks noGrp="1" noRot="1" noChangeAspect="1" noChangeArrowheads="1" noTextEdit="1"/>
          </p:cNvSpPr>
          <p:nvPr>
            <p:ph type="sldImg"/>
          </p:nvPr>
        </p:nvSpPr>
        <p:spPr>
          <a:solidFill>
            <a:srgbClr val="FFFFFF"/>
          </a:solidFill>
          <a:ln/>
        </p:spPr>
      </p:sp>
      <p:sp>
        <p:nvSpPr>
          <p:cNvPr id="52227" name="Rectangle 3"/>
          <p:cNvSpPr>
            <a:spLocks noGrp="1" noChangeArrowheads="1"/>
          </p:cNvSpPr>
          <p:nvPr>
            <p:ph type="body" idx="1"/>
          </p:nvPr>
        </p:nvSpPr>
        <p:spPr>
          <a:solidFill>
            <a:srgbClr val="FFFFFF"/>
          </a:solidFill>
          <a:ln>
            <a:solidFill>
              <a:srgbClr val="000000"/>
            </a:solidFill>
          </a:ln>
        </p:spPr>
        <p:txBody>
          <a:bodyPr/>
          <a:lstStyle/>
          <a:p>
            <a:endParaRPr lang="en-US">
              <a:ea typeface="ＭＳ Ｐゴシック" charset="0"/>
              <a:cs typeface="ＭＳ Ｐゴシック" charset="0"/>
            </a:endParaRPr>
          </a:p>
          <a:p>
            <a:endParaRPr lang="en-US">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txBox="1">
            <a:spLocks noGrp="1" noChangeArrowheads="1"/>
          </p:cNvSpPr>
          <p:nvPr/>
        </p:nvSpPr>
        <p:spPr bwMode="auto">
          <a:xfrm>
            <a:off x="3886200" y="87217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nchor="b"/>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lgn="r"/>
            <a:fld id="{2900C948-ECF3-6847-8E2B-0753A326530B}" type="slidenum">
              <a:rPr lang="en-US" sz="1200" b="0">
                <a:solidFill>
                  <a:srgbClr val="000000"/>
                </a:solidFill>
              </a:rPr>
              <a:pPr algn="r"/>
              <a:t>9</a:t>
            </a:fld>
            <a:endParaRPr lang="en-US" sz="1200" b="0">
              <a:solidFill>
                <a:srgbClr val="000000"/>
              </a:solidFill>
            </a:endParaRPr>
          </a:p>
        </p:txBody>
      </p:sp>
      <p:sp>
        <p:nvSpPr>
          <p:cNvPr id="54274" name="Rectangle 2"/>
          <p:cNvSpPr>
            <a:spLocks noGrp="1" noRot="1" noChangeAspect="1" noChangeArrowheads="1" noTextEdit="1"/>
          </p:cNvSpPr>
          <p:nvPr>
            <p:ph type="sldImg"/>
          </p:nvPr>
        </p:nvSpPr>
        <p:spPr>
          <a:solidFill>
            <a:srgbClr val="FFFFFF"/>
          </a:solidFill>
          <a:ln/>
        </p:spPr>
      </p:sp>
      <p:sp>
        <p:nvSpPr>
          <p:cNvPr id="54275" name="Rectangle 3"/>
          <p:cNvSpPr>
            <a:spLocks noGrp="1" noChangeArrowheads="1"/>
          </p:cNvSpPr>
          <p:nvPr>
            <p:ph type="body" idx="1"/>
          </p:nvPr>
        </p:nvSpPr>
        <p:spPr>
          <a:solidFill>
            <a:srgbClr val="FFFFFF"/>
          </a:solidFill>
          <a:ln>
            <a:solidFill>
              <a:srgbClr val="000000"/>
            </a:solidFill>
          </a:ln>
        </p:spPr>
        <p:txBody>
          <a:bodyPr/>
          <a:lstStyle/>
          <a:p>
            <a:endParaRPr lang="en-US">
              <a:ea typeface="ＭＳ Ｐゴシック" charset="0"/>
              <a:cs typeface="ＭＳ Ｐゴシック" charset="0"/>
            </a:endParaRPr>
          </a:p>
          <a:p>
            <a:endParaRPr lang="en-US">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txBox="1">
            <a:spLocks noGrp="1" noChangeArrowheads="1"/>
          </p:cNvSpPr>
          <p:nvPr/>
        </p:nvSpPr>
        <p:spPr bwMode="auto">
          <a:xfrm>
            <a:off x="3886200" y="87217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nchor="b"/>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lgn="r"/>
            <a:fld id="{F0C25B30-2754-FA4A-BEF3-D4CBD5689493}" type="slidenum">
              <a:rPr lang="en-US" sz="1200" b="0">
                <a:solidFill>
                  <a:srgbClr val="000000"/>
                </a:solidFill>
              </a:rPr>
              <a:pPr algn="r"/>
              <a:t>10</a:t>
            </a:fld>
            <a:endParaRPr lang="en-US" sz="1200" b="0">
              <a:solidFill>
                <a:srgbClr val="000000"/>
              </a:solidFill>
            </a:endParaRPr>
          </a:p>
        </p:txBody>
      </p:sp>
      <p:sp>
        <p:nvSpPr>
          <p:cNvPr id="52226" name="Rectangle 2"/>
          <p:cNvSpPr>
            <a:spLocks noGrp="1" noRot="1" noChangeAspect="1" noChangeArrowheads="1" noTextEdit="1"/>
          </p:cNvSpPr>
          <p:nvPr>
            <p:ph type="sldImg"/>
          </p:nvPr>
        </p:nvSpPr>
        <p:spPr>
          <a:solidFill>
            <a:srgbClr val="FFFFFF"/>
          </a:solidFill>
          <a:ln/>
        </p:spPr>
      </p:sp>
      <p:sp>
        <p:nvSpPr>
          <p:cNvPr id="52227" name="Rectangle 3"/>
          <p:cNvSpPr>
            <a:spLocks noGrp="1" noChangeArrowheads="1"/>
          </p:cNvSpPr>
          <p:nvPr>
            <p:ph type="body" idx="1"/>
          </p:nvPr>
        </p:nvSpPr>
        <p:spPr>
          <a:solidFill>
            <a:srgbClr val="FFFFFF"/>
          </a:solidFill>
          <a:ln>
            <a:solidFill>
              <a:srgbClr val="000000"/>
            </a:solidFill>
          </a:ln>
        </p:spPr>
        <p:txBody>
          <a:bodyPr/>
          <a:lstStyle/>
          <a:p>
            <a:endParaRPr lang="en-US">
              <a:ea typeface="ＭＳ Ｐゴシック" charset="0"/>
              <a:cs typeface="ＭＳ Ｐゴシック" charset="0"/>
            </a:endParaRPr>
          </a:p>
          <a:p>
            <a:endParaRPr lang="en-US">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txBox="1">
            <a:spLocks noGrp="1" noChangeArrowheads="1"/>
          </p:cNvSpPr>
          <p:nvPr/>
        </p:nvSpPr>
        <p:spPr bwMode="auto">
          <a:xfrm>
            <a:off x="3886200" y="87217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nchor="b"/>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lgn="r"/>
            <a:fld id="{2900C948-ECF3-6847-8E2B-0753A326530B}" type="slidenum">
              <a:rPr lang="en-US" sz="1200" b="0">
                <a:solidFill>
                  <a:srgbClr val="000000"/>
                </a:solidFill>
              </a:rPr>
              <a:pPr algn="r"/>
              <a:t>11</a:t>
            </a:fld>
            <a:endParaRPr lang="en-US" sz="1200" b="0">
              <a:solidFill>
                <a:srgbClr val="000000"/>
              </a:solidFill>
            </a:endParaRPr>
          </a:p>
        </p:txBody>
      </p:sp>
      <p:sp>
        <p:nvSpPr>
          <p:cNvPr id="54274" name="Rectangle 2"/>
          <p:cNvSpPr>
            <a:spLocks noGrp="1" noRot="1" noChangeAspect="1" noChangeArrowheads="1" noTextEdit="1"/>
          </p:cNvSpPr>
          <p:nvPr>
            <p:ph type="sldImg"/>
          </p:nvPr>
        </p:nvSpPr>
        <p:spPr>
          <a:solidFill>
            <a:srgbClr val="FFFFFF"/>
          </a:solidFill>
          <a:ln/>
        </p:spPr>
      </p:sp>
      <p:sp>
        <p:nvSpPr>
          <p:cNvPr id="54275" name="Rectangle 3"/>
          <p:cNvSpPr>
            <a:spLocks noGrp="1" noChangeArrowheads="1"/>
          </p:cNvSpPr>
          <p:nvPr>
            <p:ph type="body" idx="1"/>
          </p:nvPr>
        </p:nvSpPr>
        <p:spPr>
          <a:solidFill>
            <a:srgbClr val="FFFFFF"/>
          </a:solidFill>
          <a:ln>
            <a:solidFill>
              <a:srgbClr val="000000"/>
            </a:solidFill>
          </a:ln>
        </p:spPr>
        <p:txBody>
          <a:bodyPr/>
          <a:lstStyle/>
          <a:p>
            <a:endParaRPr lang="en-US">
              <a:ea typeface="ＭＳ Ｐゴシック" charset="0"/>
              <a:cs typeface="ＭＳ Ｐゴシック" charset="0"/>
            </a:endParaRPr>
          </a:p>
          <a:p>
            <a:endParaRPr lang="en-US">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b="1">
                <a:latin typeface="Times" charset="0"/>
              </a:defRPr>
            </a:lvl1pPr>
          </a:lstStyle>
          <a:p>
            <a:pPr>
              <a:defRPr/>
            </a:pPr>
            <a:fld id="{6E5D2A00-36C1-6F4E-AE9D-AD7BC37DF918}" type="slidenum">
              <a:rPr lang="en-US"/>
              <a:pPr>
                <a:defRPr/>
              </a:pPr>
              <a:t>‹#›</a:t>
            </a:fld>
            <a:endParaRPr lang="en-US"/>
          </a:p>
        </p:txBody>
      </p:sp>
    </p:spTree>
    <p:extLst>
      <p:ext uri="{BB962C8B-B14F-4D97-AF65-F5344CB8AC3E}">
        <p14:creationId xmlns:p14="http://schemas.microsoft.com/office/powerpoint/2010/main" val="2799449106"/>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b="1">
                <a:latin typeface="Times" charset="0"/>
              </a:defRPr>
            </a:lvl1pPr>
          </a:lstStyle>
          <a:p>
            <a:pPr>
              <a:defRPr/>
            </a:pPr>
            <a:fld id="{5ED28514-12E9-FD46-864C-F25D05F876E4}" type="slidenum">
              <a:rPr lang="en-US"/>
              <a:pPr>
                <a:defRPr/>
              </a:pPr>
              <a:t>‹#›</a:t>
            </a:fld>
            <a:endParaRPr lang="en-US"/>
          </a:p>
        </p:txBody>
      </p:sp>
    </p:spTree>
    <p:extLst>
      <p:ext uri="{BB962C8B-B14F-4D97-AF65-F5344CB8AC3E}">
        <p14:creationId xmlns:p14="http://schemas.microsoft.com/office/powerpoint/2010/main" val="416796929"/>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b="1">
                <a:latin typeface="Times" charset="0"/>
              </a:defRPr>
            </a:lvl1pPr>
          </a:lstStyle>
          <a:p>
            <a:pPr>
              <a:defRPr/>
            </a:pPr>
            <a:fld id="{E0E4F35D-67E0-454F-B8B0-6DC1945F6074}" type="slidenum">
              <a:rPr lang="en-US"/>
              <a:pPr>
                <a:defRPr/>
              </a:pPr>
              <a:t>‹#›</a:t>
            </a:fld>
            <a:endParaRPr lang="en-US"/>
          </a:p>
        </p:txBody>
      </p:sp>
    </p:spTree>
    <p:extLst>
      <p:ext uri="{BB962C8B-B14F-4D97-AF65-F5344CB8AC3E}">
        <p14:creationId xmlns:p14="http://schemas.microsoft.com/office/powerpoint/2010/main" val="4186904870"/>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smtClean="0"/>
          </a:p>
        </p:txBody>
      </p:sp>
      <p:sp>
        <p:nvSpPr>
          <p:cNvPr id="4"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b="1">
                <a:latin typeface="Times" charset="0"/>
              </a:defRPr>
            </a:lvl1pPr>
          </a:lstStyle>
          <a:p>
            <a:pPr>
              <a:defRPr/>
            </a:pPr>
            <a:fld id="{E2A4DE6E-6FAE-8A4A-8DB7-05F783936245}" type="slidenum">
              <a:rPr lang="en-US"/>
              <a:pPr>
                <a:defRPr/>
              </a:pPr>
              <a:t>‹#›</a:t>
            </a:fld>
            <a:endParaRPr lang="en-US"/>
          </a:p>
        </p:txBody>
      </p:sp>
    </p:spTree>
    <p:extLst>
      <p:ext uri="{BB962C8B-B14F-4D97-AF65-F5344CB8AC3E}">
        <p14:creationId xmlns:p14="http://schemas.microsoft.com/office/powerpoint/2010/main" val="502091375"/>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b="1">
                <a:latin typeface="Times" charset="0"/>
              </a:defRPr>
            </a:lvl1pPr>
          </a:lstStyle>
          <a:p>
            <a:pPr>
              <a:defRPr/>
            </a:pPr>
            <a:fld id="{15DF26C5-76FA-5A4A-923C-D09A9DAC16B4}" type="slidenum">
              <a:rPr lang="en-US"/>
              <a:pPr>
                <a:defRPr/>
              </a:pPr>
              <a:t>‹#›</a:t>
            </a:fld>
            <a:endParaRPr lang="en-US"/>
          </a:p>
        </p:txBody>
      </p:sp>
    </p:spTree>
    <p:extLst>
      <p:ext uri="{BB962C8B-B14F-4D97-AF65-F5344CB8AC3E}">
        <p14:creationId xmlns:p14="http://schemas.microsoft.com/office/powerpoint/2010/main" val="549350640"/>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b="1">
                <a:latin typeface="Times" charset="0"/>
              </a:defRPr>
            </a:lvl1pPr>
          </a:lstStyle>
          <a:p>
            <a:pPr>
              <a:defRPr/>
            </a:pPr>
            <a:fld id="{9728E487-F87B-FB43-B180-F3CC021074B3}" type="slidenum">
              <a:rPr lang="en-US"/>
              <a:pPr>
                <a:defRPr/>
              </a:pPr>
              <a:t>‹#›</a:t>
            </a:fld>
            <a:endParaRPr lang="en-US"/>
          </a:p>
        </p:txBody>
      </p:sp>
    </p:spTree>
    <p:extLst>
      <p:ext uri="{BB962C8B-B14F-4D97-AF65-F5344CB8AC3E}">
        <p14:creationId xmlns:p14="http://schemas.microsoft.com/office/powerpoint/2010/main" val="1204011209"/>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b="1">
                <a:latin typeface="Times" charset="0"/>
              </a:defRPr>
            </a:lvl1pPr>
          </a:lstStyle>
          <a:p>
            <a:pPr>
              <a:defRPr/>
            </a:pPr>
            <a:fld id="{2CF57C3F-D518-7E47-929A-90EBA96F5585}" type="slidenum">
              <a:rPr lang="en-US"/>
              <a:pPr>
                <a:defRPr/>
              </a:pPr>
              <a:t>‹#›</a:t>
            </a:fld>
            <a:endParaRPr lang="en-US"/>
          </a:p>
        </p:txBody>
      </p:sp>
    </p:spTree>
    <p:extLst>
      <p:ext uri="{BB962C8B-B14F-4D97-AF65-F5344CB8AC3E}">
        <p14:creationId xmlns:p14="http://schemas.microsoft.com/office/powerpoint/2010/main" val="2073773161"/>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b="1">
                <a:latin typeface="Times" charset="0"/>
              </a:defRPr>
            </a:lvl1pPr>
          </a:lstStyle>
          <a:p>
            <a:pPr>
              <a:defRPr/>
            </a:pPr>
            <a:fld id="{70DE0BFF-32A6-7145-9617-9780BBE660ED}" type="slidenum">
              <a:rPr lang="en-US"/>
              <a:pPr>
                <a:defRPr/>
              </a:pPr>
              <a:t>‹#›</a:t>
            </a:fld>
            <a:endParaRPr lang="en-US"/>
          </a:p>
        </p:txBody>
      </p:sp>
    </p:spTree>
    <p:extLst>
      <p:ext uri="{BB962C8B-B14F-4D97-AF65-F5344CB8AC3E}">
        <p14:creationId xmlns:p14="http://schemas.microsoft.com/office/powerpoint/2010/main" val="1117172442"/>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8"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9" name="Rectangle 6"/>
          <p:cNvSpPr>
            <a:spLocks noGrp="1" noChangeArrowheads="1"/>
          </p:cNvSpPr>
          <p:nvPr>
            <p:ph type="sldNum" sz="quarter" idx="12"/>
          </p:nvPr>
        </p:nvSpPr>
        <p:spPr/>
        <p:txBody>
          <a:bodyPr/>
          <a:lstStyle>
            <a:lvl1pPr>
              <a:defRPr b="1">
                <a:latin typeface="Times" charset="0"/>
              </a:defRPr>
            </a:lvl1pPr>
          </a:lstStyle>
          <a:p>
            <a:pPr>
              <a:defRPr/>
            </a:pPr>
            <a:fld id="{2C422051-7D8E-8741-A63E-3AAB61B1D2D7}" type="slidenum">
              <a:rPr lang="en-US"/>
              <a:pPr>
                <a:defRPr/>
              </a:pPr>
              <a:t>‹#›</a:t>
            </a:fld>
            <a:endParaRPr lang="en-US"/>
          </a:p>
        </p:txBody>
      </p:sp>
    </p:spTree>
    <p:extLst>
      <p:ext uri="{BB962C8B-B14F-4D97-AF65-F5344CB8AC3E}">
        <p14:creationId xmlns:p14="http://schemas.microsoft.com/office/powerpoint/2010/main" val="2612587135"/>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4"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5" name="Rectangle 6"/>
          <p:cNvSpPr>
            <a:spLocks noGrp="1" noChangeArrowheads="1"/>
          </p:cNvSpPr>
          <p:nvPr>
            <p:ph type="sldNum" sz="quarter" idx="12"/>
          </p:nvPr>
        </p:nvSpPr>
        <p:spPr/>
        <p:txBody>
          <a:bodyPr/>
          <a:lstStyle>
            <a:lvl1pPr>
              <a:defRPr b="1">
                <a:latin typeface="Times" charset="0"/>
              </a:defRPr>
            </a:lvl1pPr>
          </a:lstStyle>
          <a:p>
            <a:pPr>
              <a:defRPr/>
            </a:pPr>
            <a:fld id="{57D13086-B92D-DB4D-A1A9-2D13BC4508D5}" type="slidenum">
              <a:rPr lang="en-US"/>
              <a:pPr>
                <a:defRPr/>
              </a:pPr>
              <a:t>‹#›</a:t>
            </a:fld>
            <a:endParaRPr lang="en-US"/>
          </a:p>
        </p:txBody>
      </p:sp>
    </p:spTree>
    <p:extLst>
      <p:ext uri="{BB962C8B-B14F-4D97-AF65-F5344CB8AC3E}">
        <p14:creationId xmlns:p14="http://schemas.microsoft.com/office/powerpoint/2010/main" val="1507952870"/>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3"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4" name="Rectangle 6"/>
          <p:cNvSpPr>
            <a:spLocks noGrp="1" noChangeArrowheads="1"/>
          </p:cNvSpPr>
          <p:nvPr>
            <p:ph type="sldNum" sz="quarter" idx="12"/>
          </p:nvPr>
        </p:nvSpPr>
        <p:spPr/>
        <p:txBody>
          <a:bodyPr/>
          <a:lstStyle>
            <a:lvl1pPr>
              <a:defRPr b="1">
                <a:latin typeface="Times" charset="0"/>
              </a:defRPr>
            </a:lvl1pPr>
          </a:lstStyle>
          <a:p>
            <a:pPr>
              <a:defRPr/>
            </a:pPr>
            <a:fld id="{8DF85C47-4851-6745-B91A-28448284ACC2}" type="slidenum">
              <a:rPr lang="en-US"/>
              <a:pPr>
                <a:defRPr/>
              </a:pPr>
              <a:t>‹#›</a:t>
            </a:fld>
            <a:endParaRPr lang="en-US"/>
          </a:p>
        </p:txBody>
      </p:sp>
    </p:spTree>
    <p:extLst>
      <p:ext uri="{BB962C8B-B14F-4D97-AF65-F5344CB8AC3E}">
        <p14:creationId xmlns:p14="http://schemas.microsoft.com/office/powerpoint/2010/main" val="4071728610"/>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b="1">
                <a:latin typeface="Times" charset="0"/>
              </a:defRPr>
            </a:lvl1pPr>
          </a:lstStyle>
          <a:p>
            <a:pPr>
              <a:defRPr/>
            </a:pPr>
            <a:fld id="{DB922935-9C71-E342-8601-9A2FF50CA62E}" type="slidenum">
              <a:rPr lang="en-US"/>
              <a:pPr>
                <a:defRPr/>
              </a:pPr>
              <a:t>‹#›</a:t>
            </a:fld>
            <a:endParaRPr lang="en-US"/>
          </a:p>
        </p:txBody>
      </p:sp>
    </p:spTree>
    <p:extLst>
      <p:ext uri="{BB962C8B-B14F-4D97-AF65-F5344CB8AC3E}">
        <p14:creationId xmlns:p14="http://schemas.microsoft.com/office/powerpoint/2010/main" val="2804840519"/>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b="1">
                <a:latin typeface="Times" charset="0"/>
              </a:defRPr>
            </a:lvl1pPr>
          </a:lstStyle>
          <a:p>
            <a:pPr>
              <a:defRPr/>
            </a:pPr>
            <a:fld id="{829C4DFF-7E19-2841-B29F-CFD1A1484DF0}" type="slidenum">
              <a:rPr lang="en-US"/>
              <a:pPr>
                <a:defRPr/>
              </a:pPr>
              <a:t>‹#›</a:t>
            </a:fld>
            <a:endParaRPr lang="en-US"/>
          </a:p>
        </p:txBody>
      </p:sp>
    </p:spTree>
    <p:extLst>
      <p:ext uri="{BB962C8B-B14F-4D97-AF65-F5344CB8AC3E}">
        <p14:creationId xmlns:p14="http://schemas.microsoft.com/office/powerpoint/2010/main" val="3387968857"/>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b="1">
                <a:latin typeface="Times" charset="0"/>
              </a:defRPr>
            </a:lvl1pPr>
          </a:lstStyle>
          <a:p>
            <a:pPr>
              <a:defRPr/>
            </a:pPr>
            <a:fld id="{CD2A3BAB-0244-C147-8A29-A185AB236F6A}" type="slidenum">
              <a:rPr lang="en-US"/>
              <a:pPr>
                <a:defRPr/>
              </a:pPr>
              <a:t>‹#›</a:t>
            </a:fld>
            <a:endParaRPr lang="en-US"/>
          </a:p>
        </p:txBody>
      </p:sp>
    </p:spTree>
    <p:extLst>
      <p:ext uri="{BB962C8B-B14F-4D97-AF65-F5344CB8AC3E}">
        <p14:creationId xmlns:p14="http://schemas.microsoft.com/office/powerpoint/2010/main" val="987313083"/>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b="1">
                <a:latin typeface="Times" charset="0"/>
              </a:defRPr>
            </a:lvl1pPr>
          </a:lstStyle>
          <a:p>
            <a:pPr>
              <a:defRPr/>
            </a:pPr>
            <a:fld id="{37EF6E0D-FA5A-2648-843E-0B990423721F}" type="slidenum">
              <a:rPr lang="en-US"/>
              <a:pPr>
                <a:defRPr/>
              </a:pPr>
              <a:t>‹#›</a:t>
            </a:fld>
            <a:endParaRPr lang="en-US"/>
          </a:p>
        </p:txBody>
      </p:sp>
    </p:spTree>
    <p:extLst>
      <p:ext uri="{BB962C8B-B14F-4D97-AF65-F5344CB8AC3E}">
        <p14:creationId xmlns:p14="http://schemas.microsoft.com/office/powerpoint/2010/main" val="3766450561"/>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b="1">
                <a:latin typeface="Times" charset="0"/>
              </a:defRPr>
            </a:lvl1pPr>
          </a:lstStyle>
          <a:p>
            <a:pPr>
              <a:defRPr/>
            </a:pPr>
            <a:fld id="{23681C42-C555-524D-B047-DBED516BC998}" type="slidenum">
              <a:rPr lang="en-US"/>
              <a:pPr>
                <a:defRPr/>
              </a:pPr>
              <a:t>‹#›</a:t>
            </a:fld>
            <a:endParaRPr lang="en-US"/>
          </a:p>
        </p:txBody>
      </p:sp>
    </p:spTree>
    <p:extLst>
      <p:ext uri="{BB962C8B-B14F-4D97-AF65-F5344CB8AC3E}">
        <p14:creationId xmlns:p14="http://schemas.microsoft.com/office/powerpoint/2010/main" val="3705408535"/>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smtClean="0"/>
          </a:p>
        </p:txBody>
      </p:sp>
      <p:sp>
        <p:nvSpPr>
          <p:cNvPr id="4"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b="1">
                <a:latin typeface="Times" charset="0"/>
              </a:defRPr>
            </a:lvl1pPr>
          </a:lstStyle>
          <a:p>
            <a:pPr>
              <a:defRPr/>
            </a:pPr>
            <a:fld id="{D66E30B9-594D-1E43-A035-CC8FD9B892B8}" type="slidenum">
              <a:rPr lang="en-US"/>
              <a:pPr>
                <a:defRPr/>
              </a:pPr>
              <a:t>‹#›</a:t>
            </a:fld>
            <a:endParaRPr lang="en-US"/>
          </a:p>
        </p:txBody>
      </p:sp>
    </p:spTree>
    <p:extLst>
      <p:ext uri="{BB962C8B-B14F-4D97-AF65-F5344CB8AC3E}">
        <p14:creationId xmlns:p14="http://schemas.microsoft.com/office/powerpoint/2010/main" val="1590014625"/>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b="1">
                <a:latin typeface="Times" charset="0"/>
              </a:defRPr>
            </a:lvl1pPr>
          </a:lstStyle>
          <a:p>
            <a:pPr>
              <a:defRPr/>
            </a:pPr>
            <a:fld id="{E12A7451-6967-A148-865A-EE3672FCF5BE}" type="slidenum">
              <a:rPr lang="en-US"/>
              <a:pPr>
                <a:defRPr/>
              </a:pPr>
              <a:t>‹#›</a:t>
            </a:fld>
            <a:endParaRPr lang="en-US"/>
          </a:p>
        </p:txBody>
      </p:sp>
    </p:spTree>
    <p:extLst>
      <p:ext uri="{BB962C8B-B14F-4D97-AF65-F5344CB8AC3E}">
        <p14:creationId xmlns:p14="http://schemas.microsoft.com/office/powerpoint/2010/main" val="2814504473"/>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b="1">
                <a:latin typeface="Times" charset="0"/>
              </a:defRPr>
            </a:lvl1pPr>
          </a:lstStyle>
          <a:p>
            <a:pPr>
              <a:defRPr/>
            </a:pPr>
            <a:fld id="{790F397D-ECDE-034B-9A83-67271FE5F097}" type="slidenum">
              <a:rPr lang="en-US"/>
              <a:pPr>
                <a:defRPr/>
              </a:pPr>
              <a:t>‹#›</a:t>
            </a:fld>
            <a:endParaRPr lang="en-US"/>
          </a:p>
        </p:txBody>
      </p:sp>
    </p:spTree>
    <p:extLst>
      <p:ext uri="{BB962C8B-B14F-4D97-AF65-F5344CB8AC3E}">
        <p14:creationId xmlns:p14="http://schemas.microsoft.com/office/powerpoint/2010/main" val="3533354801"/>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8"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9" name="Rectangle 6"/>
          <p:cNvSpPr>
            <a:spLocks noGrp="1" noChangeArrowheads="1"/>
          </p:cNvSpPr>
          <p:nvPr>
            <p:ph type="sldNum" sz="quarter" idx="12"/>
          </p:nvPr>
        </p:nvSpPr>
        <p:spPr/>
        <p:txBody>
          <a:bodyPr/>
          <a:lstStyle>
            <a:lvl1pPr>
              <a:defRPr b="1">
                <a:latin typeface="Times" charset="0"/>
              </a:defRPr>
            </a:lvl1pPr>
          </a:lstStyle>
          <a:p>
            <a:pPr>
              <a:defRPr/>
            </a:pPr>
            <a:fld id="{4CB1BEE1-5A5E-334A-BEA9-5FAF0AF758DD}" type="slidenum">
              <a:rPr lang="en-US"/>
              <a:pPr>
                <a:defRPr/>
              </a:pPr>
              <a:t>‹#›</a:t>
            </a:fld>
            <a:endParaRPr lang="en-US"/>
          </a:p>
        </p:txBody>
      </p:sp>
    </p:spTree>
    <p:extLst>
      <p:ext uri="{BB962C8B-B14F-4D97-AF65-F5344CB8AC3E}">
        <p14:creationId xmlns:p14="http://schemas.microsoft.com/office/powerpoint/2010/main" val="3811702085"/>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4"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5" name="Rectangle 6"/>
          <p:cNvSpPr>
            <a:spLocks noGrp="1" noChangeArrowheads="1"/>
          </p:cNvSpPr>
          <p:nvPr>
            <p:ph type="sldNum" sz="quarter" idx="12"/>
          </p:nvPr>
        </p:nvSpPr>
        <p:spPr/>
        <p:txBody>
          <a:bodyPr/>
          <a:lstStyle>
            <a:lvl1pPr>
              <a:defRPr b="1">
                <a:latin typeface="Times" charset="0"/>
              </a:defRPr>
            </a:lvl1pPr>
          </a:lstStyle>
          <a:p>
            <a:pPr>
              <a:defRPr/>
            </a:pPr>
            <a:fld id="{AA5E9807-E892-6A4C-96E6-49AE0FA44725}" type="slidenum">
              <a:rPr lang="en-US"/>
              <a:pPr>
                <a:defRPr/>
              </a:pPr>
              <a:t>‹#›</a:t>
            </a:fld>
            <a:endParaRPr lang="en-US"/>
          </a:p>
        </p:txBody>
      </p:sp>
    </p:spTree>
    <p:extLst>
      <p:ext uri="{BB962C8B-B14F-4D97-AF65-F5344CB8AC3E}">
        <p14:creationId xmlns:p14="http://schemas.microsoft.com/office/powerpoint/2010/main" val="1950499131"/>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3"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4" name="Rectangle 6"/>
          <p:cNvSpPr>
            <a:spLocks noGrp="1" noChangeArrowheads="1"/>
          </p:cNvSpPr>
          <p:nvPr>
            <p:ph type="sldNum" sz="quarter" idx="12"/>
          </p:nvPr>
        </p:nvSpPr>
        <p:spPr/>
        <p:txBody>
          <a:bodyPr/>
          <a:lstStyle>
            <a:lvl1pPr>
              <a:defRPr b="1">
                <a:latin typeface="Times" charset="0"/>
              </a:defRPr>
            </a:lvl1pPr>
          </a:lstStyle>
          <a:p>
            <a:pPr>
              <a:defRPr/>
            </a:pPr>
            <a:fld id="{51E04F9E-84AB-9A4C-84BB-9616B87163AA}" type="slidenum">
              <a:rPr lang="en-US"/>
              <a:pPr>
                <a:defRPr/>
              </a:pPr>
              <a:t>‹#›</a:t>
            </a:fld>
            <a:endParaRPr lang="en-US"/>
          </a:p>
        </p:txBody>
      </p:sp>
    </p:spTree>
    <p:extLst>
      <p:ext uri="{BB962C8B-B14F-4D97-AF65-F5344CB8AC3E}">
        <p14:creationId xmlns:p14="http://schemas.microsoft.com/office/powerpoint/2010/main" val="607915424"/>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b="1">
                <a:latin typeface="Times" charset="0"/>
              </a:defRPr>
            </a:lvl1pPr>
          </a:lstStyle>
          <a:p>
            <a:pPr>
              <a:defRPr/>
            </a:pPr>
            <a:fld id="{4E0C3FED-A4C5-B14D-804D-62DE260D5F19}" type="slidenum">
              <a:rPr lang="en-US"/>
              <a:pPr>
                <a:defRPr/>
              </a:pPr>
              <a:t>‹#›</a:t>
            </a:fld>
            <a:endParaRPr lang="en-US"/>
          </a:p>
        </p:txBody>
      </p:sp>
    </p:spTree>
    <p:extLst>
      <p:ext uri="{BB962C8B-B14F-4D97-AF65-F5344CB8AC3E}">
        <p14:creationId xmlns:p14="http://schemas.microsoft.com/office/powerpoint/2010/main" val="2438196784"/>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b="1">
                <a:latin typeface="Times"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b="1">
                <a:latin typeface="Times"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b="1">
                <a:latin typeface="Times" charset="0"/>
              </a:defRPr>
            </a:lvl1pPr>
          </a:lstStyle>
          <a:p>
            <a:pPr>
              <a:defRPr/>
            </a:pPr>
            <a:fld id="{CD922B98-E23C-9A43-A28A-00B60C5028BE}" type="slidenum">
              <a:rPr lang="en-US"/>
              <a:pPr>
                <a:defRPr/>
              </a:pPr>
              <a:t>‹#›</a:t>
            </a:fld>
            <a:endParaRPr lang="en-US"/>
          </a:p>
        </p:txBody>
      </p:sp>
    </p:spTree>
    <p:extLst>
      <p:ext uri="{BB962C8B-B14F-4D97-AF65-F5344CB8AC3E}">
        <p14:creationId xmlns:p14="http://schemas.microsoft.com/office/powerpoint/2010/main" val="1485187666"/>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5363"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b="0">
                <a:solidFill>
                  <a:srgbClr val="A8F700"/>
                </a:solidFill>
                <a:latin typeface="Arial" charset="0"/>
                <a:ea typeface="ＭＳ Ｐゴシック" charset="-128"/>
                <a:cs typeface="ＭＳ Ｐゴシック" charset="-128"/>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b="0">
                <a:solidFill>
                  <a:srgbClr val="A8F700"/>
                </a:solidFill>
                <a:latin typeface="Arial" charset="0"/>
                <a:ea typeface="ＭＳ Ｐゴシック" charset="-128"/>
                <a:cs typeface="ＭＳ Ｐゴシック" charset="-128"/>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b="0">
                <a:solidFill>
                  <a:srgbClr val="A8F700"/>
                </a:solidFill>
                <a:latin typeface="Arial" charset="0"/>
              </a:defRPr>
            </a:lvl1pPr>
          </a:lstStyle>
          <a:p>
            <a:pPr>
              <a:defRPr/>
            </a:pPr>
            <a:fld id="{DA7370FB-0F0A-054B-B97D-58BABD4A7D57}"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Lst>
  <p:transition xmlns:p14="http://schemas.microsoft.com/office/powerpoint/2010/mai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ea typeface="ＭＳ Ｐゴシック" charset="-128"/>
          <a:cs typeface="ＭＳ Ｐゴシック" charset="-128"/>
        </a:defRPr>
      </a:lvl6pPr>
      <a:lvl7pPr marL="914400" algn="ctr" rtl="0" fontAlgn="base">
        <a:spcBef>
          <a:spcPct val="0"/>
        </a:spcBef>
        <a:spcAft>
          <a:spcPct val="0"/>
        </a:spcAft>
        <a:defRPr sz="4400">
          <a:solidFill>
            <a:schemeClr val="tx2"/>
          </a:solidFill>
          <a:latin typeface="Arial" charset="0"/>
          <a:ea typeface="ＭＳ Ｐゴシック" charset="-128"/>
          <a:cs typeface="ＭＳ Ｐゴシック" charset="-128"/>
        </a:defRPr>
      </a:lvl7pPr>
      <a:lvl8pPr marL="1371600" algn="ctr" rtl="0" fontAlgn="base">
        <a:spcBef>
          <a:spcPct val="0"/>
        </a:spcBef>
        <a:spcAft>
          <a:spcPct val="0"/>
        </a:spcAft>
        <a:defRPr sz="4400">
          <a:solidFill>
            <a:schemeClr val="tx2"/>
          </a:solidFill>
          <a:latin typeface="Arial" charset="0"/>
          <a:ea typeface="ＭＳ Ｐゴシック" charset="-128"/>
          <a:cs typeface="ＭＳ Ｐゴシック" charset="-128"/>
        </a:defRPr>
      </a:lvl8pPr>
      <a:lvl9pPr marL="1828800" algn="ctr" rtl="0" fontAlgn="base">
        <a:spcBef>
          <a:spcPct val="0"/>
        </a:spcBef>
        <a:spcAft>
          <a:spcPct val="0"/>
        </a:spcAft>
        <a:defRPr sz="4400">
          <a:solidFill>
            <a:schemeClr val="tx2"/>
          </a:solidFill>
          <a:latin typeface="Arial"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8675"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b="0">
                <a:solidFill>
                  <a:srgbClr val="A8F700"/>
                </a:solidFill>
                <a:latin typeface="Arial" charset="0"/>
                <a:ea typeface="ＭＳ Ｐゴシック" charset="-128"/>
                <a:cs typeface="ＭＳ Ｐゴシック" charset="-128"/>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b="0">
                <a:solidFill>
                  <a:srgbClr val="A8F700"/>
                </a:solidFill>
                <a:latin typeface="Arial" charset="0"/>
                <a:ea typeface="ＭＳ Ｐゴシック" charset="-128"/>
                <a:cs typeface="ＭＳ Ｐゴシック" charset="-128"/>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b="0">
                <a:solidFill>
                  <a:srgbClr val="A8F700"/>
                </a:solidFill>
                <a:latin typeface="Arial" charset="0"/>
              </a:defRPr>
            </a:lvl1pPr>
          </a:lstStyle>
          <a:p>
            <a:pPr>
              <a:defRPr/>
            </a:pPr>
            <a:fld id="{6A64282B-FDAD-134F-8563-790E4AA785FC}"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809" r:id="rId12"/>
  </p:sldLayoutIdLst>
  <p:transition xmlns:p14="http://schemas.microsoft.com/office/powerpoint/2010/mai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ea typeface="ＭＳ Ｐゴシック" charset="-128"/>
          <a:cs typeface="ＭＳ Ｐゴシック" charset="-128"/>
        </a:defRPr>
      </a:lvl6pPr>
      <a:lvl7pPr marL="914400" algn="ctr" rtl="0" fontAlgn="base">
        <a:spcBef>
          <a:spcPct val="0"/>
        </a:spcBef>
        <a:spcAft>
          <a:spcPct val="0"/>
        </a:spcAft>
        <a:defRPr sz="4400">
          <a:solidFill>
            <a:schemeClr val="tx2"/>
          </a:solidFill>
          <a:latin typeface="Arial" charset="0"/>
          <a:ea typeface="ＭＳ Ｐゴシック" charset="-128"/>
          <a:cs typeface="ＭＳ Ｐゴシック" charset="-128"/>
        </a:defRPr>
      </a:lvl7pPr>
      <a:lvl8pPr marL="1371600" algn="ctr" rtl="0" fontAlgn="base">
        <a:spcBef>
          <a:spcPct val="0"/>
        </a:spcBef>
        <a:spcAft>
          <a:spcPct val="0"/>
        </a:spcAft>
        <a:defRPr sz="4400">
          <a:solidFill>
            <a:schemeClr val="tx2"/>
          </a:solidFill>
          <a:latin typeface="Arial" charset="0"/>
          <a:ea typeface="ＭＳ Ｐゴシック" charset="-128"/>
          <a:cs typeface="ＭＳ Ｐゴシック" charset="-128"/>
        </a:defRPr>
      </a:lvl8pPr>
      <a:lvl9pPr marL="1828800" algn="ctr" rtl="0" fontAlgn="base">
        <a:spcBef>
          <a:spcPct val="0"/>
        </a:spcBef>
        <a:spcAft>
          <a:spcPct val="0"/>
        </a:spcAft>
        <a:defRPr sz="4400">
          <a:solidFill>
            <a:schemeClr val="tx2"/>
          </a:solidFill>
          <a:latin typeface="Arial"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6.xml"/><Relationship Id="rId3"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ctrTitle"/>
          </p:nvPr>
        </p:nvSpPr>
        <p:spPr>
          <a:xfrm>
            <a:off x="838200" y="990600"/>
            <a:ext cx="7924800" cy="2743200"/>
          </a:xfrm>
        </p:spPr>
        <p:txBody>
          <a:bodyPr/>
          <a:lstStyle/>
          <a:p>
            <a:pPr algn="r" eaLnBrk="1" hangingPunct="1"/>
            <a:r>
              <a:rPr lang="en-US" sz="6400" dirty="0">
                <a:solidFill>
                  <a:schemeClr val="tx1"/>
                </a:solidFill>
                <a:latin typeface="Arial" charset="0"/>
                <a:ea typeface="ＭＳ Ｐゴシック" charset="0"/>
                <a:cs typeface="ＭＳ Ｐゴシック" charset="0"/>
              </a:rPr>
              <a:t>animism</a:t>
            </a:r>
            <a:endParaRPr sz="6400" noProof="1">
              <a:solidFill>
                <a:schemeClr val="tx1"/>
              </a:solidFill>
              <a:latin typeface="Arial" charset="0"/>
              <a:ea typeface="ＭＳ Ｐゴシック" charset="0"/>
              <a:cs typeface="ＭＳ Ｐゴシック" charset="0"/>
            </a:endParaRPr>
          </a:p>
        </p:txBody>
      </p:sp>
      <p:sp>
        <p:nvSpPr>
          <p:cNvPr id="43010" name="Rectangle 3"/>
          <p:cNvSpPr>
            <a:spLocks noGrp="1" noChangeArrowheads="1"/>
          </p:cNvSpPr>
          <p:nvPr>
            <p:ph type="subTitle" idx="1"/>
          </p:nvPr>
        </p:nvSpPr>
        <p:spPr>
          <a:xfrm>
            <a:off x="1524000" y="4876800"/>
            <a:ext cx="7239000" cy="1371600"/>
          </a:xfrm>
        </p:spPr>
        <p:txBody>
          <a:bodyPr/>
          <a:lstStyle/>
          <a:p>
            <a:pPr algn="r" eaLnBrk="1" hangingPunct="1"/>
            <a:r>
              <a:rPr sz="2400" noProof="1">
                <a:solidFill>
                  <a:srgbClr val="FFFFFF"/>
                </a:solidFill>
                <a:latin typeface="Arial" charset="0"/>
                <a:ea typeface="ＭＳ Ｐゴシック" charset="0"/>
                <a:cs typeface="ＭＳ Ｐゴシック" charset="0"/>
              </a:rPr>
              <a:t>Daniel D. Dilks</a:t>
            </a:r>
          </a:p>
          <a:p>
            <a:pPr algn="r" eaLnBrk="1" hangingPunct="1"/>
            <a:r>
              <a:rPr sz="2400" noProof="1">
                <a:solidFill>
                  <a:srgbClr val="FFFFFF"/>
                </a:solidFill>
                <a:latin typeface="Arial" charset="0"/>
                <a:ea typeface="ＭＳ Ｐゴシック" charset="0"/>
                <a:cs typeface="ＭＳ Ｐゴシック" charset="0"/>
              </a:rPr>
              <a:t>Department of Psychology</a:t>
            </a:r>
          </a:p>
          <a:p>
            <a:pPr algn="r" eaLnBrk="1" hangingPunct="1"/>
            <a:r>
              <a:rPr sz="2400" noProof="1">
                <a:solidFill>
                  <a:srgbClr val="FFFFFF"/>
                </a:solidFill>
                <a:latin typeface="Arial" charset="0"/>
                <a:ea typeface="ＭＳ Ｐゴシック" charset="0"/>
                <a:cs typeface="ＭＳ Ｐゴシック" charset="0"/>
              </a:rPr>
              <a:t>Emory University</a:t>
            </a:r>
          </a:p>
          <a:p>
            <a:pPr algn="r" eaLnBrk="1" hangingPunct="1"/>
            <a:endParaRPr sz="2400" i="1" noProof="1">
              <a:solidFill>
                <a:srgbClr val="FFFFFF"/>
              </a:solidFill>
              <a:latin typeface="Arial" charset="0"/>
              <a:ea typeface="ＭＳ Ｐゴシック" charset="0"/>
              <a:cs typeface="ＭＳ Ｐゴシック"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ext Box 1026"/>
          <p:cNvSpPr txBox="1">
            <a:spLocks noChangeArrowheads="1"/>
          </p:cNvSpPr>
          <p:nvPr/>
        </p:nvSpPr>
        <p:spPr bwMode="auto">
          <a:xfrm>
            <a:off x="1879600" y="187325"/>
            <a:ext cx="68580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lgn="r">
              <a:spcBef>
                <a:spcPct val="50000"/>
              </a:spcBef>
            </a:pPr>
            <a:r>
              <a:rPr lang="en-US" sz="4400" b="0" dirty="0">
                <a:solidFill>
                  <a:srgbClr val="A8F700"/>
                </a:solidFill>
                <a:latin typeface="Arial" charset="0"/>
              </a:rPr>
              <a:t> </a:t>
            </a:r>
            <a:r>
              <a:rPr lang="en-US" sz="4400" b="0" dirty="0" smtClean="0">
                <a:solidFill>
                  <a:srgbClr val="A8F700"/>
                </a:solidFill>
                <a:latin typeface="Arial" charset="0"/>
              </a:rPr>
              <a:t>modern science and </a:t>
            </a:r>
            <a:r>
              <a:rPr lang="en-US" sz="4400" b="0" dirty="0">
                <a:solidFill>
                  <a:srgbClr val="A8F700"/>
                </a:solidFill>
                <a:latin typeface="Arial" charset="0"/>
              </a:rPr>
              <a:t>animism</a:t>
            </a:r>
          </a:p>
        </p:txBody>
      </p:sp>
      <p:sp>
        <p:nvSpPr>
          <p:cNvPr id="77826" name="Text Box 4"/>
          <p:cNvSpPr txBox="1">
            <a:spLocks noChangeArrowheads="1"/>
          </p:cNvSpPr>
          <p:nvPr/>
        </p:nvSpPr>
        <p:spPr bwMode="auto">
          <a:xfrm>
            <a:off x="455613" y="1668463"/>
            <a:ext cx="8262937"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spcBef>
                <a:spcPct val="50000"/>
              </a:spcBef>
              <a:defRPr/>
            </a:pPr>
            <a:r>
              <a:rPr lang="en-US" sz="2800" b="0" dirty="0" smtClean="0">
                <a:solidFill>
                  <a:srgbClr val="FFFFFF"/>
                </a:solidFill>
                <a:latin typeface="Arial" charset="0"/>
                <a:cs typeface="Arial" charset="0"/>
              </a:rPr>
              <a:t>Cornelius </a:t>
            </a:r>
            <a:r>
              <a:rPr lang="en-US" sz="2800" b="0" dirty="0" err="1" smtClean="0">
                <a:solidFill>
                  <a:srgbClr val="FFFFFF"/>
                </a:solidFill>
                <a:latin typeface="Arial" charset="0"/>
                <a:cs typeface="Arial" charset="0"/>
              </a:rPr>
              <a:t>Borck</a:t>
            </a:r>
            <a:r>
              <a:rPr lang="en-US" sz="2800" b="0" dirty="0" smtClean="0">
                <a:solidFill>
                  <a:srgbClr val="FFFFFF"/>
                </a:solidFill>
                <a:latin typeface="Arial" charset="0"/>
                <a:cs typeface="Arial" charset="0"/>
              </a:rPr>
              <a:t> (2010) </a:t>
            </a:r>
          </a:p>
          <a:p>
            <a:pPr marL="457200" indent="-457200">
              <a:spcBef>
                <a:spcPct val="50000"/>
              </a:spcBef>
              <a:buFont typeface="Arial"/>
              <a:buChar char="•"/>
              <a:defRPr/>
            </a:pPr>
            <a:r>
              <a:rPr lang="en-US" sz="2800" b="0" dirty="0" smtClean="0">
                <a:solidFill>
                  <a:srgbClr val="FFFFFF"/>
                </a:solidFill>
                <a:latin typeface="Arial" charset="0"/>
                <a:cs typeface="Arial" charset="0"/>
              </a:rPr>
              <a:t>adults, even scientists, think and treat objects as animate</a:t>
            </a:r>
          </a:p>
          <a:p>
            <a:pPr marL="457200" indent="-457200">
              <a:spcBef>
                <a:spcPct val="50000"/>
              </a:spcBef>
              <a:buFont typeface="Arial"/>
              <a:buChar char="•"/>
              <a:defRPr/>
            </a:pPr>
            <a:r>
              <a:rPr lang="en-US" sz="2800" b="0" dirty="0" err="1">
                <a:solidFill>
                  <a:srgbClr val="FFFFFF"/>
                </a:solidFill>
                <a:latin typeface="Arial" charset="0"/>
                <a:cs typeface="Arial" charset="0"/>
              </a:rPr>
              <a:t>technosciences</a:t>
            </a:r>
            <a:r>
              <a:rPr lang="en-US" sz="2800" b="0" dirty="0">
                <a:solidFill>
                  <a:srgbClr val="FFFFFF"/>
                </a:solidFill>
                <a:latin typeface="Arial" charset="0"/>
                <a:cs typeface="Arial" charset="0"/>
              </a:rPr>
              <a:t> constitute ever more [non-human] entities </a:t>
            </a:r>
            <a:r>
              <a:rPr lang="en-US" sz="2800" b="0" dirty="0" smtClean="0">
                <a:solidFill>
                  <a:srgbClr val="FFFFFF"/>
                </a:solidFill>
                <a:latin typeface="Arial" charset="0"/>
                <a:cs typeface="Arial" charset="0"/>
              </a:rPr>
              <a:t>with agency (function, purpose)</a:t>
            </a:r>
          </a:p>
          <a:p>
            <a:pPr marL="457200" indent="-457200">
              <a:spcBef>
                <a:spcPct val="50000"/>
              </a:spcBef>
              <a:buFont typeface="Arial"/>
              <a:buChar char="•"/>
              <a:defRPr/>
            </a:pPr>
            <a:r>
              <a:rPr lang="en-US" sz="2800" b="0" dirty="0" smtClean="0">
                <a:solidFill>
                  <a:srgbClr val="FFFFFF"/>
                </a:solidFill>
                <a:latin typeface="Arial" charset="0"/>
                <a:cs typeface="Arial" charset="0"/>
              </a:rPr>
              <a:t>three examples</a:t>
            </a:r>
            <a:r>
              <a:rPr lang="en-US" sz="2800" b="0" dirty="0">
                <a:solidFill>
                  <a:srgbClr val="FFFFFF"/>
                </a:solidFill>
                <a:latin typeface="Arial" charset="0"/>
                <a:cs typeface="Arial" charset="0"/>
              </a:rPr>
              <a:t>:  </a:t>
            </a:r>
            <a:r>
              <a:rPr lang="en-US" sz="2800" b="0" dirty="0" err="1">
                <a:solidFill>
                  <a:srgbClr val="FFFFFF"/>
                </a:solidFill>
                <a:latin typeface="Arial" charset="0"/>
                <a:cs typeface="Arial" charset="0"/>
              </a:rPr>
              <a:t>i</a:t>
            </a:r>
            <a:r>
              <a:rPr lang="en-US" sz="2800" b="0" dirty="0">
                <a:solidFill>
                  <a:srgbClr val="FFFFFF"/>
                </a:solidFill>
                <a:latin typeface="Arial" charset="0"/>
                <a:cs typeface="Arial" charset="0"/>
              </a:rPr>
              <a:t>) a gene causes cancer, ii) social media can cause political </a:t>
            </a:r>
            <a:r>
              <a:rPr lang="en-US" sz="2800" b="0" dirty="0" smtClean="0">
                <a:solidFill>
                  <a:srgbClr val="FFFFFF"/>
                </a:solidFill>
                <a:latin typeface="Arial" charset="0"/>
                <a:cs typeface="Arial" charset="0"/>
              </a:rPr>
              <a:t>change (</a:t>
            </a:r>
            <a:r>
              <a:rPr lang="en-US" sz="2800" b="0" dirty="0">
                <a:solidFill>
                  <a:srgbClr val="FFFFFF"/>
                </a:solidFill>
                <a:latin typeface="Arial" charset="0"/>
                <a:cs typeface="Arial" charset="0"/>
              </a:rPr>
              <a:t>e.g., the </a:t>
            </a:r>
            <a:r>
              <a:rPr lang="en-US" sz="2800" b="0" dirty="0" err="1">
                <a:solidFill>
                  <a:srgbClr val="FFFFFF"/>
                </a:solidFill>
                <a:latin typeface="Arial" charset="0"/>
                <a:cs typeface="Arial" charset="0"/>
              </a:rPr>
              <a:t>arab</a:t>
            </a:r>
            <a:r>
              <a:rPr lang="en-US" sz="2800" b="0" dirty="0">
                <a:solidFill>
                  <a:srgbClr val="FFFFFF"/>
                </a:solidFill>
                <a:latin typeface="Arial" charset="0"/>
                <a:cs typeface="Arial" charset="0"/>
              </a:rPr>
              <a:t> spring</a:t>
            </a:r>
            <a:r>
              <a:rPr lang="en-US" sz="2800" b="0" dirty="0" smtClean="0">
                <a:solidFill>
                  <a:srgbClr val="FFFFFF"/>
                </a:solidFill>
                <a:latin typeface="Arial" charset="0"/>
                <a:cs typeface="Arial" charset="0"/>
              </a:rPr>
              <a:t>); smart devices “learn” and adapt to their user</a:t>
            </a:r>
            <a:endParaRPr lang="en-US" sz="2800" b="0" dirty="0">
              <a:solidFill>
                <a:srgbClr val="FFFFFF"/>
              </a:solidFill>
              <a:latin typeface="Arial" charset="0"/>
              <a:cs typeface="Arial" charset="0"/>
            </a:endParaRPr>
          </a:p>
        </p:txBody>
      </p:sp>
    </p:spTree>
    <p:extLst>
      <p:ext uri="{BB962C8B-B14F-4D97-AF65-F5344CB8AC3E}">
        <p14:creationId xmlns:p14="http://schemas.microsoft.com/office/powerpoint/2010/main" val="104947154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82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782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ext Box 1026"/>
          <p:cNvSpPr txBox="1">
            <a:spLocks noChangeArrowheads="1"/>
          </p:cNvSpPr>
          <p:nvPr/>
        </p:nvSpPr>
        <p:spPr bwMode="auto">
          <a:xfrm>
            <a:off x="533400" y="187325"/>
            <a:ext cx="82042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lgn="r">
              <a:spcBef>
                <a:spcPct val="50000"/>
              </a:spcBef>
            </a:pPr>
            <a:r>
              <a:rPr lang="en-US" sz="3300" b="0" dirty="0" smtClean="0">
                <a:latin typeface="Arial" charset="0"/>
              </a:rPr>
              <a:t>animism and technology</a:t>
            </a:r>
            <a:endParaRPr lang="en-US" sz="3300" b="0" dirty="0">
              <a:latin typeface="Arial" charset="0"/>
            </a:endParaRPr>
          </a:p>
        </p:txBody>
      </p:sp>
      <p:sp>
        <p:nvSpPr>
          <p:cNvPr id="5" name="Rectangle 4"/>
          <p:cNvSpPr>
            <a:spLocks noChangeArrowheads="1"/>
          </p:cNvSpPr>
          <p:nvPr/>
        </p:nvSpPr>
        <p:spPr bwMode="auto">
          <a:xfrm>
            <a:off x="275166" y="952502"/>
            <a:ext cx="8564033" cy="520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p>
            <a:pPr marL="457200" indent="-457200">
              <a:buAutoNum type="arabicPeriod"/>
            </a:pPr>
            <a:r>
              <a:rPr lang="en-US" sz="1800" b="0" dirty="0" smtClean="0">
                <a:solidFill>
                  <a:srgbClr val="FFFFFF"/>
                </a:solidFill>
                <a:latin typeface="Arial"/>
                <a:cs typeface="Arial"/>
              </a:rPr>
              <a:t>Animism in child </a:t>
            </a:r>
            <a:r>
              <a:rPr lang="en-US" sz="1800" b="0" dirty="0" smtClean="0">
                <a:solidFill>
                  <a:srgbClr val="FFFFFF"/>
                </a:solidFill>
                <a:latin typeface="Arial"/>
                <a:cs typeface="Arial"/>
              </a:rPr>
              <a:t>psychological development</a:t>
            </a:r>
            <a:endParaRPr lang="en-US" sz="1800" b="0" dirty="0" smtClean="0">
              <a:solidFill>
                <a:srgbClr val="FFFFFF"/>
              </a:solidFill>
              <a:latin typeface="Arial"/>
              <a:cs typeface="Arial"/>
            </a:endParaRPr>
          </a:p>
          <a:p>
            <a:pPr marL="457200" indent="-457200">
              <a:buAutoNum type="arabicPeriod"/>
            </a:pPr>
            <a:r>
              <a:rPr lang="en-US" sz="1800" b="0" dirty="0" smtClean="0">
                <a:solidFill>
                  <a:srgbClr val="FFFFFF"/>
                </a:solidFill>
                <a:latin typeface="Arial"/>
                <a:cs typeface="Arial"/>
              </a:rPr>
              <a:t>Animism in native </a:t>
            </a:r>
            <a:r>
              <a:rPr lang="en-US" sz="1800" b="0" smtClean="0">
                <a:solidFill>
                  <a:srgbClr val="FFFFFF"/>
                </a:solidFill>
                <a:latin typeface="Arial"/>
                <a:cs typeface="Arial"/>
              </a:rPr>
              <a:t>belief </a:t>
            </a:r>
            <a:r>
              <a:rPr lang="en-US" sz="1800" b="0" smtClean="0">
                <a:solidFill>
                  <a:srgbClr val="FFFFFF"/>
                </a:solidFill>
                <a:latin typeface="Arial"/>
                <a:cs typeface="Arial"/>
              </a:rPr>
              <a:t>systems</a:t>
            </a:r>
            <a:endParaRPr lang="en-US" sz="1800" b="0" dirty="0" smtClean="0">
              <a:solidFill>
                <a:srgbClr val="FFFFFF"/>
              </a:solidFill>
              <a:latin typeface="Arial"/>
              <a:cs typeface="Arial"/>
            </a:endParaRPr>
          </a:p>
          <a:p>
            <a:pPr marL="457200" indent="-457200">
              <a:buAutoNum type="arabicPeriod"/>
            </a:pPr>
            <a:r>
              <a:rPr lang="en-US" sz="1800" b="0" dirty="0" smtClean="0">
                <a:solidFill>
                  <a:srgbClr val="FFFFFF"/>
                </a:solidFill>
                <a:latin typeface="Arial"/>
                <a:cs typeface="Arial"/>
              </a:rPr>
              <a:t>Animism in machines </a:t>
            </a:r>
          </a:p>
          <a:p>
            <a:endParaRPr lang="en-US" sz="1800" b="0" dirty="0">
              <a:solidFill>
                <a:srgbClr val="FFFFFF"/>
              </a:solidFill>
              <a:latin typeface="Arial"/>
              <a:cs typeface="Arial"/>
            </a:endParaRPr>
          </a:p>
          <a:p>
            <a:r>
              <a:rPr lang="en-US" sz="1800" b="0" dirty="0" smtClean="0">
                <a:solidFill>
                  <a:srgbClr val="FFFFFF"/>
                </a:solidFill>
                <a:latin typeface="Arial"/>
                <a:cs typeface="Arial"/>
              </a:rPr>
              <a:t>“singularity” and GNR:</a:t>
            </a:r>
          </a:p>
          <a:p>
            <a:endParaRPr lang="en-US" sz="1800" b="0" dirty="0">
              <a:solidFill>
                <a:srgbClr val="FFFFFF"/>
              </a:solidFill>
              <a:latin typeface="Arial"/>
              <a:cs typeface="Arial"/>
            </a:endParaRPr>
          </a:p>
          <a:p>
            <a:r>
              <a:rPr lang="en-US" sz="1800" b="0" u="sng" dirty="0" smtClean="0">
                <a:solidFill>
                  <a:srgbClr val="FFFFFF"/>
                </a:solidFill>
                <a:latin typeface="Arial"/>
                <a:cs typeface="Arial"/>
              </a:rPr>
              <a:t>Genetics</a:t>
            </a:r>
            <a:r>
              <a:rPr lang="en-US" sz="1800" b="0" dirty="0" smtClean="0">
                <a:solidFill>
                  <a:srgbClr val="FFFFFF"/>
                </a:solidFill>
                <a:latin typeface="Arial"/>
                <a:cs typeface="Arial"/>
              </a:rPr>
              <a:t> – genes are containers of data codes, just like a computational </a:t>
            </a:r>
            <a:r>
              <a:rPr lang="en-US" sz="1800" b="0" dirty="0" err="1" smtClean="0">
                <a:solidFill>
                  <a:srgbClr val="FFFFFF"/>
                </a:solidFill>
                <a:latin typeface="Arial"/>
                <a:cs typeface="Arial"/>
              </a:rPr>
              <a:t>algorythm</a:t>
            </a:r>
            <a:r>
              <a:rPr lang="en-US" sz="1800" b="0" dirty="0" smtClean="0">
                <a:solidFill>
                  <a:srgbClr val="FFFFFF"/>
                </a:solidFill>
                <a:latin typeface="Arial"/>
                <a:cs typeface="Arial"/>
              </a:rPr>
              <a:t>, and it can be coded just the same</a:t>
            </a:r>
          </a:p>
          <a:p>
            <a:endParaRPr lang="en-US" sz="1800" b="0" dirty="0">
              <a:solidFill>
                <a:srgbClr val="FFFFFF"/>
              </a:solidFill>
              <a:latin typeface="Arial"/>
              <a:cs typeface="Arial"/>
            </a:endParaRPr>
          </a:p>
          <a:p>
            <a:r>
              <a:rPr lang="en-US" sz="1800" b="0" u="sng" dirty="0" smtClean="0">
                <a:solidFill>
                  <a:srgbClr val="FFFFFF"/>
                </a:solidFill>
                <a:latin typeface="Arial"/>
                <a:cs typeface="Arial"/>
              </a:rPr>
              <a:t>Nanotechnology</a:t>
            </a:r>
            <a:r>
              <a:rPr lang="en-US" sz="1800" b="0" dirty="0" smtClean="0">
                <a:solidFill>
                  <a:srgbClr val="FFFFFF"/>
                </a:solidFill>
                <a:latin typeface="Arial"/>
                <a:cs typeface="Arial"/>
              </a:rPr>
              <a:t> – cell-sized computers are inserted into the body, that contain programs that can fight disease and aging, improve human memory, connect our nervous system to the web</a:t>
            </a:r>
          </a:p>
          <a:p>
            <a:endParaRPr lang="en-US" sz="1800" b="0" dirty="0" smtClean="0">
              <a:solidFill>
                <a:srgbClr val="FFFFFF"/>
              </a:solidFill>
              <a:latin typeface="Arial"/>
              <a:cs typeface="Arial"/>
            </a:endParaRPr>
          </a:p>
          <a:p>
            <a:r>
              <a:rPr lang="en-US" sz="1800" b="0" u="sng" dirty="0" smtClean="0">
                <a:solidFill>
                  <a:srgbClr val="FFFFFF"/>
                </a:solidFill>
                <a:latin typeface="Arial"/>
                <a:cs typeface="Arial"/>
              </a:rPr>
              <a:t>Robotics</a:t>
            </a:r>
            <a:r>
              <a:rPr lang="en-US" sz="1800" b="0" dirty="0" smtClean="0">
                <a:solidFill>
                  <a:srgbClr val="FFFFFF"/>
                </a:solidFill>
                <a:latin typeface="Arial"/>
                <a:cs typeface="Arial"/>
              </a:rPr>
              <a:t> – (Artificial Intelligence) digital model of human brain, ability to learn, ability to render appropriate emotional response based on past learning (just like we do)</a:t>
            </a:r>
            <a:endParaRPr lang="en-US" sz="1800" b="0" u="sng" dirty="0">
              <a:solidFill>
                <a:srgbClr val="FFFFFF"/>
              </a:solidFill>
              <a:latin typeface="Arial"/>
              <a:cs typeface="Arial"/>
            </a:endParaRPr>
          </a:p>
          <a:p>
            <a:endParaRPr lang="en-US" sz="2200" b="0" dirty="0" smtClean="0">
              <a:solidFill>
                <a:srgbClr val="FFFFFF"/>
              </a:solidFill>
              <a:latin typeface="Arial"/>
              <a:cs typeface="Arial"/>
            </a:endParaRPr>
          </a:p>
          <a:p>
            <a:endParaRPr lang="en-US" sz="2200" b="0" dirty="0">
              <a:solidFill>
                <a:srgbClr val="FFFFFF"/>
              </a:solidFill>
              <a:latin typeface="Arial"/>
              <a:cs typeface="Arial"/>
            </a:endParaRPr>
          </a:p>
        </p:txBody>
      </p:sp>
    </p:spTree>
    <p:extLst>
      <p:ext uri="{BB962C8B-B14F-4D97-AF65-F5344CB8AC3E}">
        <p14:creationId xmlns:p14="http://schemas.microsoft.com/office/powerpoint/2010/main" val="163945210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ext Box 1026"/>
          <p:cNvSpPr txBox="1">
            <a:spLocks noChangeArrowheads="1"/>
          </p:cNvSpPr>
          <p:nvPr/>
        </p:nvSpPr>
        <p:spPr bwMode="auto">
          <a:xfrm>
            <a:off x="2705100" y="187325"/>
            <a:ext cx="60325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lgn="r">
              <a:spcBef>
                <a:spcPct val="50000"/>
              </a:spcBef>
            </a:pPr>
            <a:r>
              <a:rPr lang="en-US" sz="4400" b="0">
                <a:solidFill>
                  <a:srgbClr val="A8F700"/>
                </a:solidFill>
                <a:latin typeface="Arial" charset="0"/>
              </a:rPr>
              <a:t>definition of animism</a:t>
            </a:r>
          </a:p>
        </p:txBody>
      </p:sp>
      <p:sp>
        <p:nvSpPr>
          <p:cNvPr id="45058" name="Text Box 4"/>
          <p:cNvSpPr txBox="1">
            <a:spLocks noChangeArrowheads="1"/>
          </p:cNvSpPr>
          <p:nvPr/>
        </p:nvSpPr>
        <p:spPr bwMode="auto">
          <a:xfrm>
            <a:off x="493713" y="2252663"/>
            <a:ext cx="8262937"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spcBef>
                <a:spcPct val="50000"/>
              </a:spcBef>
            </a:pPr>
            <a:r>
              <a:rPr lang="en-US" sz="2800" b="0" dirty="0">
                <a:solidFill>
                  <a:srgbClr val="FFFFFF"/>
                </a:solidFill>
                <a:latin typeface="Arial" charset="0"/>
                <a:cs typeface="Arial" charset="0"/>
              </a:rPr>
              <a:t>Non-human entities, including animals, plants, and even inanimate objects (</a:t>
            </a:r>
            <a:r>
              <a:rPr lang="en-US" sz="2800" b="0" dirty="0" err="1">
                <a:solidFill>
                  <a:srgbClr val="FFFFFF"/>
                </a:solidFill>
                <a:latin typeface="Arial" charset="0"/>
                <a:cs typeface="Arial" charset="0"/>
              </a:rPr>
              <a:t>e.g.,rocks</a:t>
            </a:r>
            <a:r>
              <a:rPr lang="en-US" sz="2800" b="0" dirty="0">
                <a:solidFill>
                  <a:srgbClr val="FFFFFF"/>
                </a:solidFill>
                <a:latin typeface="Arial" charset="0"/>
                <a:cs typeface="Arial" charset="0"/>
              </a:rPr>
              <a:t>, mountains) or natural phenomena (e.g., thunder, shadows) possess a soul.</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ext Box 1026"/>
          <p:cNvSpPr txBox="1">
            <a:spLocks noChangeArrowheads="1"/>
          </p:cNvSpPr>
          <p:nvPr/>
        </p:nvSpPr>
        <p:spPr bwMode="auto">
          <a:xfrm>
            <a:off x="2667000" y="187325"/>
            <a:ext cx="60706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lgn="r">
              <a:spcBef>
                <a:spcPct val="50000"/>
              </a:spcBef>
            </a:pPr>
            <a:r>
              <a:rPr lang="en-US" sz="4400" b="0">
                <a:solidFill>
                  <a:srgbClr val="A8F700"/>
                </a:solidFill>
                <a:latin typeface="Arial" charset="0"/>
              </a:rPr>
              <a:t>theories of animism</a:t>
            </a:r>
          </a:p>
        </p:txBody>
      </p:sp>
      <p:sp>
        <p:nvSpPr>
          <p:cNvPr id="75778" name="Text Box 4"/>
          <p:cNvSpPr txBox="1">
            <a:spLocks noChangeArrowheads="1"/>
          </p:cNvSpPr>
          <p:nvPr/>
        </p:nvSpPr>
        <p:spPr bwMode="auto">
          <a:xfrm>
            <a:off x="455613" y="1287463"/>
            <a:ext cx="8262937"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spcBef>
                <a:spcPct val="50000"/>
              </a:spcBef>
              <a:defRPr/>
            </a:pPr>
            <a:r>
              <a:rPr lang="en-US" sz="2800" b="0" dirty="0" smtClean="0">
                <a:solidFill>
                  <a:srgbClr val="FFFFFF"/>
                </a:solidFill>
                <a:latin typeface="Arial" charset="0"/>
                <a:cs typeface="Arial" charset="0"/>
              </a:rPr>
              <a:t>Sir Edward </a:t>
            </a:r>
            <a:r>
              <a:rPr lang="en-US" sz="2800" b="0" dirty="0" err="1" smtClean="0">
                <a:solidFill>
                  <a:srgbClr val="FFFFFF"/>
                </a:solidFill>
                <a:latin typeface="Arial" charset="0"/>
                <a:cs typeface="Arial" charset="0"/>
              </a:rPr>
              <a:t>Tylor</a:t>
            </a:r>
            <a:r>
              <a:rPr lang="en-US" sz="2800" b="0" dirty="0" smtClean="0">
                <a:solidFill>
                  <a:srgbClr val="FFFFFF"/>
                </a:solidFill>
                <a:latin typeface="Arial" charset="0"/>
                <a:cs typeface="Arial" charset="0"/>
              </a:rPr>
              <a:t> (1871) </a:t>
            </a:r>
          </a:p>
          <a:p>
            <a:pPr marL="457200" indent="-457200">
              <a:spcBef>
                <a:spcPct val="50000"/>
              </a:spcBef>
              <a:buFont typeface="Arial"/>
              <a:buChar char="•"/>
              <a:defRPr/>
            </a:pPr>
            <a:r>
              <a:rPr lang="en-US" sz="2800" b="0" dirty="0" smtClean="0">
                <a:solidFill>
                  <a:srgbClr val="FFFFFF"/>
                </a:solidFill>
                <a:latin typeface="Arial" charset="0"/>
                <a:cs typeface="Arial" charset="0"/>
              </a:rPr>
              <a:t>first coined the term “animism”; the belief that natural objects other than humans have souls</a:t>
            </a:r>
          </a:p>
          <a:p>
            <a:pPr marL="457200" indent="-457200">
              <a:spcBef>
                <a:spcPct val="50000"/>
              </a:spcBef>
              <a:buFont typeface="Arial"/>
              <a:buChar char="•"/>
              <a:defRPr/>
            </a:pPr>
            <a:r>
              <a:rPr lang="en-US" sz="2800" b="0" dirty="0" smtClean="0">
                <a:solidFill>
                  <a:srgbClr val="FFFFFF"/>
                </a:solidFill>
                <a:latin typeface="Arial" charset="0"/>
                <a:cs typeface="Arial" charset="0"/>
              </a:rPr>
              <a:t>animistic beliefs were “</a:t>
            </a:r>
            <a:r>
              <a:rPr lang="en-US" altLang="ja-JP" sz="2800" b="0" dirty="0" smtClean="0">
                <a:solidFill>
                  <a:srgbClr val="FFFFFF"/>
                </a:solidFill>
                <a:latin typeface="Arial" charset="0"/>
                <a:cs typeface="Arial" charset="0"/>
              </a:rPr>
              <a:t>childish</a:t>
            </a:r>
            <a:r>
              <a:rPr lang="en-US" sz="2800" b="0" dirty="0" smtClean="0">
                <a:solidFill>
                  <a:srgbClr val="FFFFFF"/>
                </a:solidFill>
                <a:latin typeface="Arial" charset="0"/>
                <a:cs typeface="Arial" charset="0"/>
              </a:rPr>
              <a:t>”</a:t>
            </a:r>
            <a:r>
              <a:rPr lang="en-US" altLang="ja-JP" sz="2800" b="0" dirty="0" smtClean="0">
                <a:solidFill>
                  <a:srgbClr val="FFFFFF"/>
                </a:solidFill>
                <a:latin typeface="Arial" charset="0"/>
                <a:cs typeface="Arial" charset="0"/>
              </a:rPr>
              <a:t> and typical of </a:t>
            </a:r>
            <a:r>
              <a:rPr lang="en-US" sz="2800" b="0" dirty="0" smtClean="0">
                <a:solidFill>
                  <a:srgbClr val="FFFFFF"/>
                </a:solidFill>
                <a:latin typeface="Arial" charset="0"/>
                <a:cs typeface="Arial" charset="0"/>
              </a:rPr>
              <a:t>“</a:t>
            </a:r>
            <a:r>
              <a:rPr lang="en-US" altLang="ja-JP" sz="2800" b="0" dirty="0" smtClean="0">
                <a:solidFill>
                  <a:srgbClr val="FFFFFF"/>
                </a:solidFill>
                <a:latin typeface="Arial" charset="0"/>
                <a:cs typeface="Arial" charset="0"/>
              </a:rPr>
              <a:t>underdevelopment</a:t>
            </a:r>
            <a:r>
              <a:rPr lang="en-US" sz="2800" b="0" dirty="0" smtClean="0">
                <a:solidFill>
                  <a:srgbClr val="FFFFFF"/>
                </a:solidFill>
                <a:latin typeface="Arial" charset="0"/>
                <a:cs typeface="Arial" charset="0"/>
              </a:rPr>
              <a:t>”</a:t>
            </a:r>
            <a:endParaRPr lang="en-US" altLang="ja-JP" sz="2800" b="0" dirty="0" smtClean="0">
              <a:solidFill>
                <a:srgbClr val="FFFFFF"/>
              </a:solidFill>
              <a:latin typeface="Arial" charset="0"/>
              <a:cs typeface="Arial" charset="0"/>
            </a:endParaRPr>
          </a:p>
          <a:p>
            <a:pPr marL="457200" indent="-457200">
              <a:spcBef>
                <a:spcPct val="50000"/>
              </a:spcBef>
              <a:buFont typeface="Arial"/>
              <a:buChar char="•"/>
              <a:defRPr/>
            </a:pPr>
            <a:r>
              <a:rPr lang="en-US" sz="2800" b="0" dirty="0" smtClean="0">
                <a:solidFill>
                  <a:srgbClr val="FFFFFF"/>
                </a:solidFill>
                <a:latin typeface="Arial" charset="0"/>
                <a:cs typeface="Arial" charset="0"/>
              </a:rPr>
              <a:t>common in “</a:t>
            </a:r>
            <a:r>
              <a:rPr lang="en-US" altLang="ja-JP" sz="2800" b="0" dirty="0" smtClean="0">
                <a:solidFill>
                  <a:srgbClr val="FFFFFF"/>
                </a:solidFill>
                <a:latin typeface="Arial" charset="0"/>
                <a:cs typeface="Arial" charset="0"/>
              </a:rPr>
              <a:t>primitive</a:t>
            </a:r>
            <a:r>
              <a:rPr lang="en-US" sz="2800" b="0" dirty="0" smtClean="0">
                <a:solidFill>
                  <a:srgbClr val="FFFFFF"/>
                </a:solidFill>
                <a:latin typeface="Arial" charset="0"/>
                <a:cs typeface="Arial" charset="0"/>
              </a:rPr>
              <a:t>”</a:t>
            </a:r>
            <a:r>
              <a:rPr lang="en-US" altLang="ja-JP" sz="2800" b="0" dirty="0" smtClean="0">
                <a:solidFill>
                  <a:srgbClr val="FFFFFF"/>
                </a:solidFill>
                <a:latin typeface="Arial" charset="0"/>
                <a:cs typeface="Arial" charset="0"/>
              </a:rPr>
              <a:t> peoples (i.e., hunter gatherer societies, </a:t>
            </a:r>
            <a:r>
              <a:rPr lang="en-US" altLang="ja-JP" sz="2800" b="0" dirty="0" err="1" smtClean="0">
                <a:solidFill>
                  <a:srgbClr val="FFFFFF"/>
                </a:solidFill>
                <a:latin typeface="Arial" charset="0"/>
                <a:cs typeface="Arial" charset="0"/>
              </a:rPr>
              <a:t>klans</a:t>
            </a:r>
            <a:r>
              <a:rPr lang="en-US" altLang="ja-JP" sz="2800" b="0" dirty="0" smtClean="0">
                <a:solidFill>
                  <a:srgbClr val="FFFFFF"/>
                </a:solidFill>
                <a:latin typeface="Arial" charset="0"/>
                <a:cs typeface="Arial" charset="0"/>
              </a:rPr>
              <a:t>, tribes) </a:t>
            </a:r>
          </a:p>
          <a:p>
            <a:pPr marL="457200" indent="-457200">
              <a:spcBef>
                <a:spcPct val="50000"/>
              </a:spcBef>
              <a:buFont typeface="Arial"/>
              <a:buChar char="•"/>
              <a:defRPr/>
            </a:pPr>
            <a:r>
              <a:rPr lang="en-US" sz="2800" b="0" dirty="0" smtClean="0">
                <a:solidFill>
                  <a:srgbClr val="FFFFFF"/>
                </a:solidFill>
                <a:latin typeface="Arial" charset="0"/>
                <a:cs typeface="Arial" charset="0"/>
              </a:rPr>
              <a:t>basis of many religions (e.g., </a:t>
            </a:r>
            <a:r>
              <a:rPr lang="en-US" sz="2800" b="0" dirty="0" err="1" smtClean="0">
                <a:solidFill>
                  <a:srgbClr val="FFFFFF"/>
                </a:solidFill>
                <a:latin typeface="Arial" charset="0"/>
                <a:cs typeface="Arial" charset="0"/>
              </a:rPr>
              <a:t>shinto</a:t>
            </a:r>
            <a:r>
              <a:rPr lang="en-US" sz="2800" b="0" dirty="0" smtClean="0">
                <a:solidFill>
                  <a:srgbClr val="FFFFFF"/>
                </a:solidFill>
                <a:latin typeface="Arial" charset="0"/>
                <a:cs typeface="Arial" charset="0"/>
              </a:rPr>
              <a:t>, </a:t>
            </a:r>
            <a:r>
              <a:rPr lang="en-US" sz="2800" b="0" dirty="0" err="1" smtClean="0">
                <a:solidFill>
                  <a:srgbClr val="FFFFFF"/>
                </a:solidFill>
                <a:latin typeface="Arial" charset="0"/>
                <a:cs typeface="Arial" charset="0"/>
              </a:rPr>
              <a:t>hinduism</a:t>
            </a:r>
            <a:r>
              <a:rPr lang="en-US" sz="2800" b="0" dirty="0" smtClean="0">
                <a:solidFill>
                  <a:srgbClr val="FFFFFF"/>
                </a:solidFill>
                <a:latin typeface="Arial" charset="0"/>
                <a:cs typeface="Arial" charset="0"/>
              </a:rPr>
              <a:t>, native </a:t>
            </a:r>
            <a:r>
              <a:rPr lang="en-US" sz="2800" b="0" dirty="0" err="1" smtClean="0">
                <a:solidFill>
                  <a:srgbClr val="FFFFFF"/>
                </a:solidFill>
                <a:latin typeface="Arial" charset="0"/>
                <a:cs typeface="Arial" charset="0"/>
              </a:rPr>
              <a:t>american</a:t>
            </a:r>
            <a:r>
              <a:rPr lang="en-US" sz="2800" b="0" dirty="0" smtClean="0">
                <a:solidFill>
                  <a:srgbClr val="FFFFFF"/>
                </a:solidFill>
                <a:latin typeface="Arial" charset="0"/>
                <a:cs typeface="Arial" charset="0"/>
              </a:rPr>
              <a:t>)</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77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577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577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577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ext Box 1026"/>
          <p:cNvSpPr txBox="1">
            <a:spLocks noChangeArrowheads="1"/>
          </p:cNvSpPr>
          <p:nvPr/>
        </p:nvSpPr>
        <p:spPr bwMode="auto">
          <a:xfrm>
            <a:off x="2667000" y="187325"/>
            <a:ext cx="60706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lgn="r">
              <a:spcBef>
                <a:spcPct val="50000"/>
              </a:spcBef>
            </a:pPr>
            <a:r>
              <a:rPr lang="en-US" sz="4400" b="0">
                <a:solidFill>
                  <a:srgbClr val="A8F700"/>
                </a:solidFill>
                <a:latin typeface="Arial" charset="0"/>
              </a:rPr>
              <a:t>theories of animism</a:t>
            </a:r>
          </a:p>
        </p:txBody>
      </p:sp>
      <p:sp>
        <p:nvSpPr>
          <p:cNvPr id="49154" name="Text Box 4"/>
          <p:cNvSpPr txBox="1">
            <a:spLocks noChangeArrowheads="1"/>
          </p:cNvSpPr>
          <p:nvPr/>
        </p:nvSpPr>
        <p:spPr bwMode="auto">
          <a:xfrm>
            <a:off x="455613" y="1287463"/>
            <a:ext cx="8262937"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spcBef>
                <a:spcPct val="50000"/>
              </a:spcBef>
            </a:pPr>
            <a:r>
              <a:rPr lang="en-US" sz="2800" b="0" dirty="0">
                <a:solidFill>
                  <a:srgbClr val="FFFFFF"/>
                </a:solidFill>
                <a:latin typeface="Arial" charset="0"/>
                <a:cs typeface="Arial" charset="0"/>
              </a:rPr>
              <a:t>Bruno </a:t>
            </a:r>
            <a:r>
              <a:rPr lang="en-US" sz="2800" b="0" dirty="0" err="1">
                <a:solidFill>
                  <a:srgbClr val="FFFFFF"/>
                </a:solidFill>
                <a:latin typeface="Arial" charset="0"/>
                <a:cs typeface="Arial" charset="0"/>
              </a:rPr>
              <a:t>Latour</a:t>
            </a:r>
            <a:r>
              <a:rPr lang="en-US" sz="2800" b="0" dirty="0">
                <a:solidFill>
                  <a:srgbClr val="FFFFFF"/>
                </a:solidFill>
                <a:latin typeface="Arial" charset="0"/>
                <a:cs typeface="Arial" charset="0"/>
              </a:rPr>
              <a:t> (20</a:t>
            </a:r>
            <a:r>
              <a:rPr lang="en-US" sz="2800" b="0" baseline="30000" dirty="0">
                <a:solidFill>
                  <a:srgbClr val="FFFFFF"/>
                </a:solidFill>
                <a:latin typeface="Arial" charset="0"/>
                <a:cs typeface="Arial" charset="0"/>
              </a:rPr>
              <a:t>th</a:t>
            </a:r>
            <a:r>
              <a:rPr lang="en-US" sz="2800" b="0" dirty="0">
                <a:solidFill>
                  <a:srgbClr val="FFFFFF"/>
                </a:solidFill>
                <a:latin typeface="Arial" charset="0"/>
                <a:cs typeface="Arial" charset="0"/>
              </a:rPr>
              <a:t> century)</a:t>
            </a:r>
          </a:p>
          <a:p>
            <a:pPr marL="457200" indent="-457200">
              <a:spcBef>
                <a:spcPct val="50000"/>
              </a:spcBef>
              <a:buFont typeface="Arial"/>
              <a:buChar char="•"/>
            </a:pPr>
            <a:r>
              <a:rPr lang="en-US" sz="2800" b="0" dirty="0">
                <a:solidFill>
                  <a:srgbClr val="FFFFFF"/>
                </a:solidFill>
                <a:latin typeface="Arial" charset="0"/>
                <a:cs typeface="Arial" charset="0"/>
              </a:rPr>
              <a:t>all societies “animate” the world around them; we create personal relationships with elements of the so-called objective world, whether pets, cars, or teddy-bears, who we recognize as </a:t>
            </a:r>
            <a:r>
              <a:rPr lang="en-US" sz="2800" b="0" dirty="0" smtClean="0">
                <a:solidFill>
                  <a:srgbClr val="FFFFFF"/>
                </a:solidFill>
                <a:latin typeface="Arial" charset="0"/>
                <a:cs typeface="Arial" charset="0"/>
              </a:rPr>
              <a:t>subjects</a:t>
            </a:r>
            <a:endParaRPr lang="en-US" sz="2800" b="0" dirty="0">
              <a:solidFill>
                <a:srgbClr val="FFFFFF"/>
              </a:solidFill>
              <a:latin typeface="Arial" charset="0"/>
              <a:cs typeface="Arial" charset="0"/>
            </a:endParaRPr>
          </a:p>
          <a:p>
            <a:pPr>
              <a:spcBef>
                <a:spcPct val="50000"/>
              </a:spcBef>
            </a:pPr>
            <a:endParaRPr lang="en-US" sz="2800" b="0" dirty="0">
              <a:solidFill>
                <a:srgbClr val="FFFFFF"/>
              </a:solidFill>
              <a:latin typeface="Arial" charset="0"/>
              <a:cs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442913" y="390525"/>
            <a:ext cx="8262937" cy="60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spcBef>
                <a:spcPct val="50000"/>
              </a:spcBef>
              <a:defRPr/>
            </a:pPr>
            <a:r>
              <a:rPr lang="en-US" b="0" dirty="0" smtClean="0">
                <a:solidFill>
                  <a:srgbClr val="FFFFFF"/>
                </a:solidFill>
                <a:latin typeface="Arial"/>
                <a:cs typeface="Arial"/>
              </a:rPr>
              <a:t>The tendency in savages to imagine that natural objects and agencies are animated by spiritual or living essences, is perhaps illustrated by a little fact which I once noticed: my dog, a full grown and very sensible animal, was lying on the lawn during a hot and still day; but at a little distance a slight breeze occasionally moved an open parasol, which would have been wholly disregarded by the dog, had any one stood near it. As it was, every time that the parasol slightly moved, the dog growled fiercely and barked. He must, I think, have reasoned to himself in a rapid and unconscious manner, that movement without any apparent cause indicated the presence of some strange living agent, and no stranger had a right to be on his territory.</a:t>
            </a:r>
          </a:p>
          <a:p>
            <a:pPr>
              <a:spcBef>
                <a:spcPct val="50000"/>
              </a:spcBef>
              <a:defRPr/>
            </a:pPr>
            <a:endParaRPr lang="en-US" b="0" dirty="0">
              <a:solidFill>
                <a:srgbClr val="FFFFFF"/>
              </a:solidFill>
              <a:latin typeface="Arial"/>
              <a:cs typeface="Arial"/>
            </a:endParaRPr>
          </a:p>
          <a:p>
            <a:pPr>
              <a:spcBef>
                <a:spcPct val="50000"/>
              </a:spcBef>
              <a:defRPr/>
            </a:pPr>
            <a:r>
              <a:rPr lang="en-US" b="0" dirty="0" smtClean="0">
                <a:solidFill>
                  <a:srgbClr val="FFFFFF"/>
                </a:solidFill>
                <a:latin typeface="Arial"/>
                <a:cs typeface="Arial"/>
              </a:rPr>
              <a:t>							-Darwin</a:t>
            </a:r>
          </a:p>
        </p:txBody>
      </p:sp>
    </p:spTree>
    <p:extLst>
      <p:ext uri="{BB962C8B-B14F-4D97-AF65-F5344CB8AC3E}">
        <p14:creationId xmlns:p14="http://schemas.microsoft.com/office/powerpoint/2010/main" val="347650393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442913" y="390525"/>
            <a:ext cx="8262937" cy="60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spcBef>
                <a:spcPct val="50000"/>
              </a:spcBef>
              <a:defRPr/>
            </a:pPr>
            <a:r>
              <a:rPr lang="en-US" b="0" dirty="0" smtClean="0">
                <a:solidFill>
                  <a:srgbClr val="FFFFFF"/>
                </a:solidFill>
                <a:latin typeface="Arial"/>
                <a:cs typeface="Arial"/>
              </a:rPr>
              <a:t>The tendency in savages to imagine that natural objects and agencies are animated by spiritual or living essences, is perhaps illustrated by a little fact which I once noticed: my dog, a full grown and very sensible animal, was lying on the lawn during a hot and still day; but at a little distance a slight breeze occasionally moved an open parasol, which would have been wholly disregarded by the dog, had any one stood near it. As it was, every time that the parasol slightly moved, the dog growled fiercely and barked. He must, I think, have </a:t>
            </a:r>
            <a:r>
              <a:rPr lang="en-US" b="0" dirty="0" smtClean="0">
                <a:latin typeface="Arial"/>
                <a:cs typeface="Arial"/>
              </a:rPr>
              <a:t>reasoned</a:t>
            </a:r>
            <a:r>
              <a:rPr lang="en-US" b="0" dirty="0" smtClean="0">
                <a:solidFill>
                  <a:srgbClr val="FFFFFF"/>
                </a:solidFill>
                <a:latin typeface="Arial"/>
                <a:cs typeface="Arial"/>
              </a:rPr>
              <a:t> to himself in a rapid and unconscious manner, that movement without any apparent cause indicated the presence of some strange living agent, and no stranger had a right to be on his territory.</a:t>
            </a:r>
          </a:p>
          <a:p>
            <a:pPr>
              <a:spcBef>
                <a:spcPct val="50000"/>
              </a:spcBef>
              <a:defRPr/>
            </a:pPr>
            <a:endParaRPr lang="en-US" b="0" dirty="0">
              <a:solidFill>
                <a:srgbClr val="FFFFFF"/>
              </a:solidFill>
              <a:latin typeface="Arial"/>
              <a:cs typeface="Arial"/>
            </a:endParaRPr>
          </a:p>
          <a:p>
            <a:pPr>
              <a:spcBef>
                <a:spcPct val="50000"/>
              </a:spcBef>
              <a:defRPr/>
            </a:pPr>
            <a:r>
              <a:rPr lang="en-US" b="0" dirty="0" smtClean="0">
                <a:solidFill>
                  <a:srgbClr val="FFFFFF"/>
                </a:solidFill>
                <a:latin typeface="Arial"/>
                <a:cs typeface="Arial"/>
              </a:rPr>
              <a:t>							-Darwin</a:t>
            </a:r>
          </a:p>
        </p:txBody>
      </p:sp>
    </p:spTree>
    <p:extLst>
      <p:ext uri="{BB962C8B-B14F-4D97-AF65-F5344CB8AC3E}">
        <p14:creationId xmlns:p14="http://schemas.microsoft.com/office/powerpoint/2010/main" val="221215064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442913" y="390525"/>
            <a:ext cx="8262937" cy="60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spcBef>
                <a:spcPct val="50000"/>
              </a:spcBef>
              <a:defRPr/>
            </a:pPr>
            <a:r>
              <a:rPr lang="en-US" b="0" dirty="0" smtClean="0">
                <a:solidFill>
                  <a:srgbClr val="FFFFFF"/>
                </a:solidFill>
                <a:latin typeface="Arial"/>
                <a:cs typeface="Arial"/>
              </a:rPr>
              <a:t>The tendency in savages to imagine that natural objects and agencies are animated by spiritual or living essences, is perhaps illustrated by a little fact which I once noticed: my dog, a full grown and very sensible animal, was lying on the lawn during a hot and still day; but at a little distance a slight breeze occasionally moved an open parasol, which would have been wholly disregarded by the dog, had any one stood near it. As it was, every time that the parasol slightly moved, the dog growled fiercely and barked. He must, I think, have reasoned to himself in a rapid and unconscious manner, </a:t>
            </a:r>
            <a:r>
              <a:rPr lang="en-US" b="0" dirty="0" smtClean="0">
                <a:solidFill>
                  <a:srgbClr val="A8F700"/>
                </a:solidFill>
                <a:latin typeface="Arial"/>
                <a:cs typeface="Arial"/>
              </a:rPr>
              <a:t>that movement without any apparent cause indicated the presence of some strange living agent</a:t>
            </a:r>
            <a:r>
              <a:rPr lang="en-US" b="0" dirty="0" smtClean="0">
                <a:solidFill>
                  <a:srgbClr val="FFFFFF"/>
                </a:solidFill>
                <a:latin typeface="Arial"/>
                <a:cs typeface="Arial"/>
              </a:rPr>
              <a:t>, and no stranger had a right to be on his territory.</a:t>
            </a:r>
          </a:p>
          <a:p>
            <a:pPr>
              <a:spcBef>
                <a:spcPct val="50000"/>
              </a:spcBef>
              <a:defRPr/>
            </a:pPr>
            <a:endParaRPr lang="en-US" b="0" dirty="0">
              <a:solidFill>
                <a:srgbClr val="FFFFFF"/>
              </a:solidFill>
              <a:latin typeface="Arial"/>
              <a:cs typeface="Arial"/>
            </a:endParaRPr>
          </a:p>
          <a:p>
            <a:pPr>
              <a:spcBef>
                <a:spcPct val="50000"/>
              </a:spcBef>
              <a:defRPr/>
            </a:pPr>
            <a:r>
              <a:rPr lang="en-US" b="0" dirty="0" smtClean="0">
                <a:solidFill>
                  <a:srgbClr val="FFFFFF"/>
                </a:solidFill>
                <a:latin typeface="Arial"/>
                <a:cs typeface="Arial"/>
              </a:rPr>
              <a:t>							-Darwin</a:t>
            </a:r>
          </a:p>
        </p:txBody>
      </p:sp>
    </p:spTree>
    <p:extLst>
      <p:ext uri="{BB962C8B-B14F-4D97-AF65-F5344CB8AC3E}">
        <p14:creationId xmlns:p14="http://schemas.microsoft.com/office/powerpoint/2010/main" val="96664280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ext Box 1026"/>
          <p:cNvSpPr txBox="1">
            <a:spLocks noChangeArrowheads="1"/>
          </p:cNvSpPr>
          <p:nvPr/>
        </p:nvSpPr>
        <p:spPr bwMode="auto">
          <a:xfrm>
            <a:off x="1879600" y="187325"/>
            <a:ext cx="68580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lgn="r">
              <a:spcBef>
                <a:spcPct val="50000"/>
              </a:spcBef>
            </a:pPr>
            <a:r>
              <a:rPr lang="en-US" sz="4400" b="0" dirty="0">
                <a:solidFill>
                  <a:srgbClr val="A8F700"/>
                </a:solidFill>
                <a:latin typeface="Arial" charset="0"/>
              </a:rPr>
              <a:t>p</a:t>
            </a:r>
            <a:r>
              <a:rPr lang="en-US" sz="4400" b="0" dirty="0" smtClean="0">
                <a:solidFill>
                  <a:srgbClr val="A8F700"/>
                </a:solidFill>
                <a:latin typeface="Arial" charset="0"/>
              </a:rPr>
              <a:t>sychology and </a:t>
            </a:r>
            <a:r>
              <a:rPr lang="en-US" sz="4400" b="0" dirty="0">
                <a:solidFill>
                  <a:srgbClr val="A8F700"/>
                </a:solidFill>
                <a:latin typeface="Arial" charset="0"/>
              </a:rPr>
              <a:t>animism</a:t>
            </a:r>
          </a:p>
        </p:txBody>
      </p:sp>
      <p:sp>
        <p:nvSpPr>
          <p:cNvPr id="77826" name="Text Box 4"/>
          <p:cNvSpPr txBox="1">
            <a:spLocks noChangeArrowheads="1"/>
          </p:cNvSpPr>
          <p:nvPr/>
        </p:nvSpPr>
        <p:spPr bwMode="auto">
          <a:xfrm>
            <a:off x="455613" y="1287463"/>
            <a:ext cx="8262937" cy="310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spcBef>
                <a:spcPct val="50000"/>
              </a:spcBef>
              <a:defRPr/>
            </a:pPr>
            <a:r>
              <a:rPr lang="en-US" sz="2800" b="0" dirty="0" smtClean="0">
                <a:solidFill>
                  <a:srgbClr val="FFFFFF"/>
                </a:solidFill>
                <a:latin typeface="Arial" charset="0"/>
                <a:cs typeface="Arial" charset="0"/>
              </a:rPr>
              <a:t>Jean Piaget (20</a:t>
            </a:r>
            <a:r>
              <a:rPr lang="en-US" sz="2800" b="0" baseline="30000" dirty="0" smtClean="0">
                <a:solidFill>
                  <a:srgbClr val="FFFFFF"/>
                </a:solidFill>
                <a:latin typeface="Arial" charset="0"/>
                <a:cs typeface="Arial" charset="0"/>
              </a:rPr>
              <a:t>th</a:t>
            </a:r>
            <a:r>
              <a:rPr lang="en-US" sz="2800" b="0" dirty="0" smtClean="0">
                <a:solidFill>
                  <a:srgbClr val="FFFFFF"/>
                </a:solidFill>
                <a:latin typeface="Arial" charset="0"/>
                <a:cs typeface="Arial" charset="0"/>
              </a:rPr>
              <a:t> century) </a:t>
            </a:r>
          </a:p>
          <a:p>
            <a:pPr marL="457200" indent="-457200">
              <a:spcBef>
                <a:spcPct val="50000"/>
              </a:spcBef>
              <a:buFont typeface="Arial"/>
              <a:buChar char="•"/>
              <a:defRPr/>
            </a:pPr>
            <a:r>
              <a:rPr lang="en-US" sz="2800" b="0" dirty="0" smtClean="0">
                <a:solidFill>
                  <a:srgbClr val="FFFFFF"/>
                </a:solidFill>
                <a:latin typeface="Arial" charset="0"/>
                <a:cs typeface="Arial" charset="0"/>
              </a:rPr>
              <a:t>children think and treat objects as animate</a:t>
            </a:r>
          </a:p>
          <a:p>
            <a:pPr marL="457200" indent="-457200">
              <a:spcBef>
                <a:spcPct val="50000"/>
              </a:spcBef>
              <a:buFont typeface="Arial"/>
              <a:buChar char="•"/>
              <a:defRPr/>
            </a:pPr>
            <a:r>
              <a:rPr lang="en-US" sz="2800" b="0" dirty="0" smtClean="0">
                <a:solidFill>
                  <a:srgbClr val="FFFFFF"/>
                </a:solidFill>
                <a:latin typeface="Arial" charset="0"/>
                <a:cs typeface="Arial" charset="0"/>
              </a:rPr>
              <a:t>children assume all events are the product of intention; they have a cognitive inability to distinguish the external world from one’s internal world</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82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4"/>
          <p:cNvSpPr txBox="1">
            <a:spLocks noChangeArrowheads="1"/>
          </p:cNvSpPr>
          <p:nvPr/>
        </p:nvSpPr>
        <p:spPr bwMode="auto">
          <a:xfrm>
            <a:off x="455613" y="1287463"/>
            <a:ext cx="8262937"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spcBef>
                <a:spcPct val="50000"/>
              </a:spcBef>
              <a:defRPr/>
            </a:pPr>
            <a:r>
              <a:rPr lang="en-US" sz="2800" b="0" dirty="0" smtClean="0">
                <a:solidFill>
                  <a:srgbClr val="FFFFFF"/>
                </a:solidFill>
                <a:latin typeface="Arial" charset="0"/>
                <a:cs typeface="Arial" charset="0"/>
              </a:rPr>
              <a:t>Cornelius </a:t>
            </a:r>
            <a:r>
              <a:rPr lang="en-US" sz="2800" b="0" dirty="0" err="1" smtClean="0">
                <a:solidFill>
                  <a:srgbClr val="FFFFFF"/>
                </a:solidFill>
                <a:latin typeface="Arial" charset="0"/>
                <a:cs typeface="Arial" charset="0"/>
              </a:rPr>
              <a:t>Borck</a:t>
            </a:r>
            <a:r>
              <a:rPr lang="en-US" sz="2800" b="0" dirty="0" smtClean="0">
                <a:solidFill>
                  <a:srgbClr val="FFFFFF"/>
                </a:solidFill>
                <a:latin typeface="Arial" charset="0"/>
                <a:cs typeface="Arial" charset="0"/>
              </a:rPr>
              <a:t> (2010)</a:t>
            </a:r>
          </a:p>
          <a:p>
            <a:pPr marL="457200" indent="-457200">
              <a:spcBef>
                <a:spcPct val="50000"/>
              </a:spcBef>
              <a:buFont typeface="Arial"/>
              <a:buChar char="•"/>
              <a:defRPr/>
            </a:pPr>
            <a:r>
              <a:rPr lang="en-US" sz="2800" b="0" dirty="0" smtClean="0">
                <a:solidFill>
                  <a:srgbClr val="FFFFFF"/>
                </a:solidFill>
                <a:latin typeface="Arial" charset="0"/>
                <a:cs typeface="Arial" charset="0"/>
              </a:rPr>
              <a:t>the “hard problem” of consciousness</a:t>
            </a:r>
          </a:p>
        </p:txBody>
      </p:sp>
      <p:pic>
        <p:nvPicPr>
          <p:cNvPr id="5" name="Picture 2" descr="Human-brain-on-a-plate-007.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628900" y="2570290"/>
            <a:ext cx="3357563" cy="2014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026"/>
          <p:cNvSpPr txBox="1">
            <a:spLocks noChangeArrowheads="1"/>
          </p:cNvSpPr>
          <p:nvPr/>
        </p:nvSpPr>
        <p:spPr bwMode="auto">
          <a:xfrm>
            <a:off x="1879600" y="187325"/>
            <a:ext cx="68580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charset="0"/>
                <a:ea typeface="ＭＳ Ｐゴシック" charset="0"/>
                <a:cs typeface="ＭＳ Ｐゴシック" charset="0"/>
              </a:defRPr>
            </a:lvl1pPr>
            <a:lvl2pPr marL="742950" indent="-285750">
              <a:defRPr sz="2400" b="1">
                <a:solidFill>
                  <a:schemeClr val="tx1"/>
                </a:solidFill>
                <a:latin typeface="Times" charset="0"/>
                <a:ea typeface="ＭＳ Ｐゴシック" charset="0"/>
              </a:defRPr>
            </a:lvl2pPr>
            <a:lvl3pPr marL="1143000" indent="-228600">
              <a:defRPr sz="2400" b="1">
                <a:solidFill>
                  <a:schemeClr val="tx1"/>
                </a:solidFill>
                <a:latin typeface="Times" charset="0"/>
                <a:ea typeface="ＭＳ Ｐゴシック" charset="0"/>
              </a:defRPr>
            </a:lvl3pPr>
            <a:lvl4pPr marL="1600200" indent="-228600">
              <a:defRPr sz="2400" b="1">
                <a:solidFill>
                  <a:schemeClr val="tx1"/>
                </a:solidFill>
                <a:latin typeface="Times" charset="0"/>
                <a:ea typeface="ＭＳ Ｐゴシック" charset="0"/>
              </a:defRPr>
            </a:lvl4pPr>
            <a:lvl5pPr marL="2057400" indent="-228600">
              <a:defRPr sz="2400" b="1">
                <a:solidFill>
                  <a:schemeClr val="tx1"/>
                </a:solidFill>
                <a:latin typeface="Times" charset="0"/>
                <a:ea typeface="ＭＳ Ｐゴシック" charset="0"/>
              </a:defRPr>
            </a:lvl5pPr>
            <a:lvl6pPr marL="2514600" indent="-228600" eaLnBrk="0" fontAlgn="base" hangingPunct="0">
              <a:spcBef>
                <a:spcPct val="0"/>
              </a:spcBef>
              <a:spcAft>
                <a:spcPct val="0"/>
              </a:spcAft>
              <a:defRPr sz="2400" b="1">
                <a:solidFill>
                  <a:schemeClr val="tx1"/>
                </a:solidFill>
                <a:latin typeface="Times" charset="0"/>
                <a:ea typeface="ＭＳ Ｐゴシック" charset="0"/>
              </a:defRPr>
            </a:lvl6pPr>
            <a:lvl7pPr marL="2971800" indent="-228600" eaLnBrk="0" fontAlgn="base" hangingPunct="0">
              <a:spcBef>
                <a:spcPct val="0"/>
              </a:spcBef>
              <a:spcAft>
                <a:spcPct val="0"/>
              </a:spcAft>
              <a:defRPr sz="2400" b="1">
                <a:solidFill>
                  <a:schemeClr val="tx1"/>
                </a:solidFill>
                <a:latin typeface="Times" charset="0"/>
                <a:ea typeface="ＭＳ Ｐゴシック" charset="0"/>
              </a:defRPr>
            </a:lvl7pPr>
            <a:lvl8pPr marL="3429000" indent="-228600" eaLnBrk="0" fontAlgn="base" hangingPunct="0">
              <a:spcBef>
                <a:spcPct val="0"/>
              </a:spcBef>
              <a:spcAft>
                <a:spcPct val="0"/>
              </a:spcAft>
              <a:defRPr sz="2400" b="1">
                <a:solidFill>
                  <a:schemeClr val="tx1"/>
                </a:solidFill>
                <a:latin typeface="Times" charset="0"/>
                <a:ea typeface="ＭＳ Ｐゴシック" charset="0"/>
              </a:defRPr>
            </a:lvl8pPr>
            <a:lvl9pPr marL="3886200" indent="-228600" eaLnBrk="0" fontAlgn="base" hangingPunct="0">
              <a:spcBef>
                <a:spcPct val="0"/>
              </a:spcBef>
              <a:spcAft>
                <a:spcPct val="0"/>
              </a:spcAft>
              <a:defRPr sz="2400" b="1">
                <a:solidFill>
                  <a:schemeClr val="tx1"/>
                </a:solidFill>
                <a:latin typeface="Times" charset="0"/>
                <a:ea typeface="ＭＳ Ｐゴシック" charset="0"/>
              </a:defRPr>
            </a:lvl9pPr>
          </a:lstStyle>
          <a:p>
            <a:pPr algn="r">
              <a:spcBef>
                <a:spcPct val="50000"/>
              </a:spcBef>
            </a:pPr>
            <a:r>
              <a:rPr lang="en-US" sz="4400" b="0" dirty="0">
                <a:solidFill>
                  <a:srgbClr val="A8F700"/>
                </a:solidFill>
                <a:latin typeface="Arial" charset="0"/>
              </a:rPr>
              <a:t> </a:t>
            </a:r>
            <a:r>
              <a:rPr lang="en-US" sz="4400" b="0" dirty="0" smtClean="0">
                <a:solidFill>
                  <a:srgbClr val="A8F700"/>
                </a:solidFill>
                <a:latin typeface="Arial" charset="0"/>
              </a:rPr>
              <a:t>modern science and </a:t>
            </a:r>
            <a:r>
              <a:rPr lang="en-US" sz="4400" b="0" dirty="0">
                <a:solidFill>
                  <a:srgbClr val="A8F700"/>
                </a:solidFill>
                <a:latin typeface="Arial" charset="0"/>
              </a:rPr>
              <a:t>animism</a:t>
            </a:r>
          </a:p>
        </p:txBody>
      </p:sp>
      <p:sp>
        <p:nvSpPr>
          <p:cNvPr id="2" name="Rectangle 1"/>
          <p:cNvSpPr/>
          <p:nvPr/>
        </p:nvSpPr>
        <p:spPr>
          <a:xfrm>
            <a:off x="457200" y="4961404"/>
            <a:ext cx="7785100" cy="1815882"/>
          </a:xfrm>
          <a:prstGeom prst="rect">
            <a:avLst/>
          </a:prstGeom>
        </p:spPr>
        <p:txBody>
          <a:bodyPr wrap="square">
            <a:spAutoFit/>
          </a:bodyPr>
          <a:lstStyle/>
          <a:p>
            <a:pPr marL="457200" indent="-457200">
              <a:spcBef>
                <a:spcPct val="50000"/>
              </a:spcBef>
              <a:buFont typeface="Arial"/>
              <a:buChar char="•"/>
              <a:defRPr/>
            </a:pPr>
            <a:r>
              <a:rPr lang="en-US" sz="2800" b="0" dirty="0" smtClean="0">
                <a:solidFill>
                  <a:srgbClr val="FFFFFF"/>
                </a:solidFill>
                <a:latin typeface="Arial" charset="0"/>
                <a:cs typeface="Arial" charset="0"/>
              </a:rPr>
              <a:t>brain scan (</a:t>
            </a:r>
            <a:r>
              <a:rPr lang="en-US" sz="2800" b="0" dirty="0" err="1" smtClean="0">
                <a:solidFill>
                  <a:srgbClr val="FFFFFF"/>
                </a:solidFill>
                <a:latin typeface="Arial" charset="0"/>
                <a:cs typeface="Arial" charset="0"/>
              </a:rPr>
              <a:t>fmri</a:t>
            </a:r>
            <a:r>
              <a:rPr lang="en-US" sz="2800" b="0" dirty="0" smtClean="0">
                <a:solidFill>
                  <a:srgbClr val="FFFFFF"/>
                </a:solidFill>
                <a:latin typeface="Arial" charset="0"/>
                <a:cs typeface="Arial" charset="0"/>
              </a:rPr>
              <a:t>) </a:t>
            </a:r>
            <a:r>
              <a:rPr lang="en-US" sz="2800" b="0" dirty="0">
                <a:solidFill>
                  <a:srgbClr val="FFFFFF"/>
                </a:solidFill>
                <a:latin typeface="Arial" charset="0"/>
                <a:cs typeface="Arial" charset="0"/>
              </a:rPr>
              <a:t>is the latest tool to demonstrate that matter (the brain) can be animated; the brain has functions, purposes and processes</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1_Blank Presentation">
  <a:themeElements>
    <a:clrScheme name="">
      <a:dk1>
        <a:srgbClr val="336699"/>
      </a:dk1>
      <a:lt1>
        <a:srgbClr val="A8F700"/>
      </a:lt1>
      <a:dk2>
        <a:srgbClr val="010000"/>
      </a:dk2>
      <a:lt2>
        <a:srgbClr val="A8F700"/>
      </a:lt2>
      <a:accent1>
        <a:srgbClr val="003399"/>
      </a:accent1>
      <a:accent2>
        <a:srgbClr val="468A4B"/>
      </a:accent2>
      <a:accent3>
        <a:srgbClr val="AAAAAA"/>
      </a:accent3>
      <a:accent4>
        <a:srgbClr val="8FD300"/>
      </a:accent4>
      <a:accent5>
        <a:srgbClr val="AAADCA"/>
      </a:accent5>
      <a:accent6>
        <a:srgbClr val="3F7D43"/>
      </a:accent6>
      <a:hlink>
        <a:srgbClr val="66CCFF"/>
      </a:hlink>
      <a:folHlink>
        <a:srgbClr val="F0E5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Blank Presentation">
  <a:themeElements>
    <a:clrScheme name="">
      <a:dk1>
        <a:srgbClr val="336699"/>
      </a:dk1>
      <a:lt1>
        <a:srgbClr val="A8F700"/>
      </a:lt1>
      <a:dk2>
        <a:srgbClr val="010000"/>
      </a:dk2>
      <a:lt2>
        <a:srgbClr val="A8F700"/>
      </a:lt2>
      <a:accent1>
        <a:srgbClr val="003399"/>
      </a:accent1>
      <a:accent2>
        <a:srgbClr val="468A4B"/>
      </a:accent2>
      <a:accent3>
        <a:srgbClr val="AAAAAA"/>
      </a:accent3>
      <a:accent4>
        <a:srgbClr val="8FD300"/>
      </a:accent4>
      <a:accent5>
        <a:srgbClr val="AAADCA"/>
      </a:accent5>
      <a:accent6>
        <a:srgbClr val="3F7D43"/>
      </a:accent6>
      <a:hlink>
        <a:srgbClr val="66CCFF"/>
      </a:hlink>
      <a:folHlink>
        <a:srgbClr val="F0E5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HD:Microsoft Office 98:Templates:Blank Presentation</Template>
  <TotalTime>20618707</TotalTime>
  <Words>893</Words>
  <Application>Microsoft Macintosh PowerPoint</Application>
  <PresentationFormat>On-screen Show (4:3)</PresentationFormat>
  <Paragraphs>57</Paragraphs>
  <Slides>11</Slides>
  <Notes>8</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1_Blank Presentation</vt:lpstr>
      <vt:lpstr>2_Blank Presentation</vt:lpstr>
      <vt:lpstr>animism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Johns Hopkins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Barbara Landau</dc:creator>
  <cp:lastModifiedBy>Ruth Dusseault</cp:lastModifiedBy>
  <cp:revision>2602</cp:revision>
  <cp:lastPrinted>2011-11-21T23:48:19Z</cp:lastPrinted>
  <dcterms:created xsi:type="dcterms:W3CDTF">2011-12-07T03:23:42Z</dcterms:created>
  <dcterms:modified xsi:type="dcterms:W3CDTF">2017-03-06T18:16:48Z</dcterms:modified>
</cp:coreProperties>
</file>